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4.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5.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6.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7.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3" r:id="rId1"/>
    <p:sldMasterId id="2147483715" r:id="rId2"/>
    <p:sldMasterId id="2147483721" r:id="rId3"/>
    <p:sldMasterId id="2147483726" r:id="rId4"/>
    <p:sldMasterId id="2147483731" r:id="rId5"/>
    <p:sldMasterId id="2147483736" r:id="rId6"/>
    <p:sldMasterId id="2147483741" r:id="rId7"/>
    <p:sldMasterId id="2147483676" r:id="rId8"/>
  </p:sldMasterIdLst>
  <p:notesMasterIdLst>
    <p:notesMasterId r:id="rId22"/>
  </p:notesMasterIdLst>
  <p:sldIdLst>
    <p:sldId id="283" r:id="rId9"/>
    <p:sldId id="267" r:id="rId10"/>
    <p:sldId id="277" r:id="rId11"/>
    <p:sldId id="274" r:id="rId12"/>
    <p:sldId id="276" r:id="rId13"/>
    <p:sldId id="286" r:id="rId14"/>
    <p:sldId id="265" r:id="rId15"/>
    <p:sldId id="288" r:id="rId16"/>
    <p:sldId id="269" r:id="rId17"/>
    <p:sldId id="287" r:id="rId18"/>
    <p:sldId id="273" r:id="rId19"/>
    <p:sldId id="282" r:id="rId20"/>
    <p:sldId id="275" r:id="rId2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CEBEB"/>
    <a:srgbClr val="E2E2E2"/>
    <a:srgbClr val="399A3C"/>
    <a:srgbClr val="008F6D"/>
    <a:srgbClr val="009299"/>
    <a:srgbClr val="0097D3"/>
    <a:srgbClr val="006DBD"/>
    <a:srgbClr val="005D9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143"/>
    <p:restoredTop sz="76278"/>
  </p:normalViewPr>
  <p:slideViewPr>
    <p:cSldViewPr snapToGrid="0">
      <p:cViewPr varScale="1">
        <p:scale>
          <a:sx n="87" d="100"/>
          <a:sy n="87" d="100"/>
        </p:scale>
        <p:origin x="928"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3.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commentAuthors" Target="commentAuthors.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959EBF-2EFC-5C41-8DEA-1AF03848A6D5}" type="doc">
      <dgm:prSet loTypeId="urn:microsoft.com/office/officeart/2005/8/layout/vList2" loCatId="" qsTypeId="urn:microsoft.com/office/officeart/2005/8/quickstyle/simple1" qsCatId="simple" csTypeId="urn:microsoft.com/office/officeart/2005/8/colors/accent1_2" csCatId="accent1" phldr="1"/>
      <dgm:spPr bwMode="auto"/>
      <dgm:t>
        <a:bodyPr/>
        <a:lstStyle/>
        <a:p>
          <a:pPr>
            <a:defRPr/>
          </a:pPr>
          <a:endParaRPr lang="de-DE"/>
        </a:p>
      </dgm:t>
    </dgm:pt>
    <dgm:pt modelId="{41CC6D72-333A-4219-845D-6E0856CB8379}">
      <dgm:prSet phldrT="" custT="1"/>
      <dgm:spPr bwMode="auto">
        <a:solidFill>
          <a:schemeClr val="accent1"/>
        </a:solidFill>
      </dgm:spPr>
      <dgm:t>
        <a:bodyPr/>
        <a:lstStyle/>
        <a:p>
          <a:pPr>
            <a:defRPr/>
          </a:pPr>
          <a:r>
            <a:rPr lang="de-DE" sz="1800" dirty="0">
              <a:latin typeface="+mn-lt"/>
              <a:cs typeface="Calibri"/>
            </a:rPr>
            <a:t>… eine klare Visualisierung von Arbeitsaufträgen. </a:t>
          </a:r>
          <a:endParaRPr sz="1800" dirty="0">
            <a:latin typeface="+mn-lt"/>
          </a:endParaRPr>
        </a:p>
      </dgm:t>
    </dgm:pt>
    <dgm:pt modelId="{E0EAF5C1-5251-4883-A7EB-2384FFE1F0B2}" type="parTrans" cxnId="{E4A2EAB6-AC85-42EB-ADF9-F11A9661E27B}">
      <dgm:prSet/>
      <dgm:spPr bwMode="auto"/>
      <dgm:t>
        <a:bodyPr/>
        <a:lstStyle/>
        <a:p>
          <a:pPr>
            <a:defRPr/>
          </a:pPr>
          <a:endParaRPr lang="de-DE"/>
        </a:p>
      </dgm:t>
    </dgm:pt>
    <dgm:pt modelId="{1228509F-A76D-4F95-BF57-EF4EC1C6EC54}" type="sibTrans" cxnId="{E4A2EAB6-AC85-42EB-ADF9-F11A9661E27B}">
      <dgm:prSet/>
      <dgm:spPr bwMode="auto"/>
      <dgm:t>
        <a:bodyPr/>
        <a:lstStyle/>
        <a:p>
          <a:pPr>
            <a:defRPr/>
          </a:pPr>
          <a:endParaRPr lang="de-DE"/>
        </a:p>
      </dgm:t>
    </dgm:pt>
    <dgm:pt modelId="{91084974-0087-4BEF-B528-8BF2634801A3}">
      <dgm:prSet phldrT="" custT="1"/>
      <dgm:spPr bwMode="auto">
        <a:solidFill>
          <a:schemeClr val="accent1"/>
        </a:solidFill>
      </dgm:spPr>
      <dgm:t>
        <a:bodyPr/>
        <a:lstStyle/>
        <a:p>
          <a:pPr>
            <a:defRPr/>
          </a:pPr>
          <a:r>
            <a:rPr lang="de-DE" sz="1800" dirty="0">
              <a:latin typeface="+mn-lt"/>
              <a:cs typeface="Calibri"/>
            </a:rPr>
            <a:t>… </a:t>
          </a:r>
          <a:r>
            <a:rPr lang="de-DE" sz="1800" b="0" i="0" u="none" dirty="0">
              <a:latin typeface="+mn-lt"/>
            </a:rPr>
            <a:t>Klarheit über Erwartungen und Anforderungen sowie eine Übersicht über Kursabläufe, Zwischenziele, Abgabetermine und Lernziele.</a:t>
          </a:r>
          <a:endParaRPr lang="de-DE" sz="1800" dirty="0">
            <a:latin typeface="+mn-lt"/>
            <a:cs typeface="Calibri"/>
          </a:endParaRPr>
        </a:p>
      </dgm:t>
    </dgm:pt>
    <dgm:pt modelId="{067C8C8C-692E-47FA-B4DC-58C65C9E2766}" type="parTrans" cxnId="{966A9CEF-21CD-4AF4-A95F-30C057A5ACB2}">
      <dgm:prSet/>
      <dgm:spPr bwMode="auto"/>
      <dgm:t>
        <a:bodyPr/>
        <a:lstStyle/>
        <a:p>
          <a:pPr>
            <a:defRPr/>
          </a:pPr>
          <a:endParaRPr lang="de-DE"/>
        </a:p>
      </dgm:t>
    </dgm:pt>
    <dgm:pt modelId="{14B0C550-E775-42D3-B97C-F6C633EEA892}" type="sibTrans" cxnId="{966A9CEF-21CD-4AF4-A95F-30C057A5ACB2}">
      <dgm:prSet/>
      <dgm:spPr bwMode="auto"/>
      <dgm:t>
        <a:bodyPr/>
        <a:lstStyle/>
        <a:p>
          <a:pPr>
            <a:defRPr/>
          </a:pPr>
          <a:endParaRPr lang="de-DE"/>
        </a:p>
      </dgm:t>
    </dgm:pt>
    <dgm:pt modelId="{92CBD340-C51A-4A48-8DBE-6336B7B0753F}">
      <dgm:prSet phldrT="" custT="1"/>
      <dgm:spPr bwMode="auto">
        <a:solidFill>
          <a:schemeClr val="accent1"/>
        </a:solidFill>
      </dgm:spPr>
      <dgm:t>
        <a:bodyPr/>
        <a:lstStyle/>
        <a:p>
          <a:pPr>
            <a:defRPr/>
          </a:pPr>
          <a:r>
            <a:rPr lang="de-DE" sz="1800" dirty="0">
              <a:latin typeface="+mn-lt"/>
              <a:cs typeface="Calibri"/>
            </a:rPr>
            <a:t>… eine nachvollziehbare Strukturierung und Bereitstellung der Unterrichtsinhalte.</a:t>
          </a:r>
          <a:endParaRPr sz="1800" dirty="0">
            <a:latin typeface="+mn-lt"/>
          </a:endParaRPr>
        </a:p>
      </dgm:t>
    </dgm:pt>
    <dgm:pt modelId="{83BD0427-A0FF-4F5F-8496-1F7DC319F081}" type="parTrans" cxnId="{BF8FA101-BBF2-4034-AD49-91127FF0A134}">
      <dgm:prSet/>
      <dgm:spPr bwMode="auto"/>
      <dgm:t>
        <a:bodyPr/>
        <a:lstStyle/>
        <a:p>
          <a:pPr>
            <a:defRPr/>
          </a:pPr>
          <a:endParaRPr lang="de-DE"/>
        </a:p>
      </dgm:t>
    </dgm:pt>
    <dgm:pt modelId="{14B5A721-4351-4453-91B2-6BFC3CEAE895}" type="sibTrans" cxnId="{BF8FA101-BBF2-4034-AD49-91127FF0A134}">
      <dgm:prSet/>
      <dgm:spPr bwMode="auto"/>
      <dgm:t>
        <a:bodyPr/>
        <a:lstStyle/>
        <a:p>
          <a:pPr>
            <a:defRPr/>
          </a:pPr>
          <a:endParaRPr lang="de-DE"/>
        </a:p>
      </dgm:t>
    </dgm:pt>
    <dgm:pt modelId="{1FE08623-E8A4-234A-BF00-360001389615}" type="pres">
      <dgm:prSet presAssocID="{17959EBF-2EFC-5C41-8DEA-1AF03848A6D5}" presName="linear" presStyleCnt="0">
        <dgm:presLayoutVars>
          <dgm:animLvl val="lvl"/>
          <dgm:resizeHandles val="exact"/>
        </dgm:presLayoutVars>
      </dgm:prSet>
      <dgm:spPr bwMode="auto"/>
    </dgm:pt>
    <dgm:pt modelId="{573BC51D-3D8E-4ECD-AC56-708E8D12A903}" type="pres">
      <dgm:prSet presAssocID="{41CC6D72-333A-4219-845D-6E0856CB8379}" presName="parentText" presStyleLbl="node1" presStyleIdx="0" presStyleCnt="3">
        <dgm:presLayoutVars>
          <dgm:chMax val="0"/>
          <dgm:bulletEnabled val="1"/>
        </dgm:presLayoutVars>
      </dgm:prSet>
      <dgm:spPr bwMode="auto"/>
    </dgm:pt>
    <dgm:pt modelId="{91B0F583-0376-4BE7-AF3B-6DA5ECF31EF5}" type="pres">
      <dgm:prSet presAssocID="{1228509F-A76D-4F95-BF57-EF4EC1C6EC54}" presName="spacer" presStyleCnt="0"/>
      <dgm:spPr bwMode="auto"/>
    </dgm:pt>
    <dgm:pt modelId="{7A79B9E9-C3EB-4ECB-A7F8-036217C85430}" type="pres">
      <dgm:prSet presAssocID="{92CBD340-C51A-4A48-8DBE-6336B7B0753F}" presName="parentText" presStyleLbl="node1" presStyleIdx="1" presStyleCnt="3">
        <dgm:presLayoutVars>
          <dgm:chMax val="0"/>
          <dgm:bulletEnabled val="1"/>
        </dgm:presLayoutVars>
      </dgm:prSet>
      <dgm:spPr bwMode="auto"/>
    </dgm:pt>
    <dgm:pt modelId="{97AC6DAC-C55D-435B-B5FA-A03E32C54E07}" type="pres">
      <dgm:prSet presAssocID="{14B5A721-4351-4453-91B2-6BFC3CEAE895}" presName="spacer" presStyleCnt="0"/>
      <dgm:spPr bwMode="auto"/>
    </dgm:pt>
    <dgm:pt modelId="{C23F6919-E1F4-4350-8D8D-5E4C7364157E}" type="pres">
      <dgm:prSet presAssocID="{91084974-0087-4BEF-B528-8BF2634801A3}" presName="parentText" presStyleLbl="node1" presStyleIdx="2" presStyleCnt="3">
        <dgm:presLayoutVars>
          <dgm:chMax val="0"/>
          <dgm:bulletEnabled val="1"/>
        </dgm:presLayoutVars>
      </dgm:prSet>
      <dgm:spPr bwMode="auto"/>
    </dgm:pt>
  </dgm:ptLst>
  <dgm:cxnLst>
    <dgm:cxn modelId="{BF8FA101-BBF2-4034-AD49-91127FF0A134}" srcId="{17959EBF-2EFC-5C41-8DEA-1AF03848A6D5}" destId="{92CBD340-C51A-4A48-8DBE-6336B7B0753F}" srcOrd="1" destOrd="0" parTransId="{83BD0427-A0FF-4F5F-8496-1F7DC319F081}" sibTransId="{14B5A721-4351-4453-91B2-6BFC3CEAE895}"/>
    <dgm:cxn modelId="{B028D23B-08CF-7D4E-85D4-8984124B8062}" type="presOf" srcId="{17959EBF-2EFC-5C41-8DEA-1AF03848A6D5}" destId="{1FE08623-E8A4-234A-BF00-360001389615}" srcOrd="0" destOrd="0" presId="urn:microsoft.com/office/officeart/2005/8/layout/vList2"/>
    <dgm:cxn modelId="{7C6FC140-8959-4171-8B4D-A57B697A71FE}" type="presOf" srcId="{91084974-0087-4BEF-B528-8BF2634801A3}" destId="{C23F6919-E1F4-4350-8D8D-5E4C7364157E}" srcOrd="0" destOrd="0" presId="urn:microsoft.com/office/officeart/2005/8/layout/vList2"/>
    <dgm:cxn modelId="{DB57FA95-D064-4C20-80AD-42EB0C9CD093}" type="presOf" srcId="{41CC6D72-333A-4219-845D-6E0856CB8379}" destId="{573BC51D-3D8E-4ECD-AC56-708E8D12A903}" srcOrd="0" destOrd="0" presId="urn:microsoft.com/office/officeart/2005/8/layout/vList2"/>
    <dgm:cxn modelId="{13085EA5-9496-47A5-95D1-372886D96972}" type="presOf" srcId="{92CBD340-C51A-4A48-8DBE-6336B7B0753F}" destId="{7A79B9E9-C3EB-4ECB-A7F8-036217C85430}" srcOrd="0" destOrd="0" presId="urn:microsoft.com/office/officeart/2005/8/layout/vList2"/>
    <dgm:cxn modelId="{E4A2EAB6-AC85-42EB-ADF9-F11A9661E27B}" srcId="{17959EBF-2EFC-5C41-8DEA-1AF03848A6D5}" destId="{41CC6D72-333A-4219-845D-6E0856CB8379}" srcOrd="0" destOrd="0" parTransId="{E0EAF5C1-5251-4883-A7EB-2384FFE1F0B2}" sibTransId="{1228509F-A76D-4F95-BF57-EF4EC1C6EC54}"/>
    <dgm:cxn modelId="{966A9CEF-21CD-4AF4-A95F-30C057A5ACB2}" srcId="{17959EBF-2EFC-5C41-8DEA-1AF03848A6D5}" destId="{91084974-0087-4BEF-B528-8BF2634801A3}" srcOrd="2" destOrd="0" parTransId="{067C8C8C-692E-47FA-B4DC-58C65C9E2766}" sibTransId="{14B0C550-E775-42D3-B97C-F6C633EEA892}"/>
    <dgm:cxn modelId="{19A61E3A-0E23-45B6-BEA8-F43D3F5128DA}" type="presParOf" srcId="{1FE08623-E8A4-234A-BF00-360001389615}" destId="{573BC51D-3D8E-4ECD-AC56-708E8D12A903}" srcOrd="0" destOrd="0" presId="urn:microsoft.com/office/officeart/2005/8/layout/vList2"/>
    <dgm:cxn modelId="{80163A32-0011-41FB-976A-A83969B5D08A}" type="presParOf" srcId="{1FE08623-E8A4-234A-BF00-360001389615}" destId="{91B0F583-0376-4BE7-AF3B-6DA5ECF31EF5}" srcOrd="1" destOrd="0" presId="urn:microsoft.com/office/officeart/2005/8/layout/vList2"/>
    <dgm:cxn modelId="{6A74A9B4-D479-47D9-B75D-DA139BD08D71}" type="presParOf" srcId="{1FE08623-E8A4-234A-BF00-360001389615}" destId="{7A79B9E9-C3EB-4ECB-A7F8-036217C85430}" srcOrd="2" destOrd="0" presId="urn:microsoft.com/office/officeart/2005/8/layout/vList2"/>
    <dgm:cxn modelId="{C3E16AC5-095F-47C5-A516-417CB2578B3C}" type="presParOf" srcId="{1FE08623-E8A4-234A-BF00-360001389615}" destId="{97AC6DAC-C55D-435B-B5FA-A03E32C54E07}" srcOrd="3" destOrd="0" presId="urn:microsoft.com/office/officeart/2005/8/layout/vList2"/>
    <dgm:cxn modelId="{6FE4B669-9635-4BCE-B0B1-720DA1D5B4E0}" type="presParOf" srcId="{1FE08623-E8A4-234A-BF00-360001389615}" destId="{C23F6919-E1F4-4350-8D8D-5E4C7364157E}"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7959EBF-2EFC-5C41-8DEA-1AF03848A6D5}" type="doc">
      <dgm:prSet loTypeId="urn:microsoft.com/office/officeart/2005/8/layout/vList2" loCatId="" qsTypeId="urn:microsoft.com/office/officeart/2005/8/quickstyle/simple1#17" qsCatId="simple" csTypeId="urn:microsoft.com/office/officeart/2005/8/colors/accent1_2" csCatId="accent1" phldr="1"/>
      <dgm:spPr bwMode="auto"/>
      <dgm:t>
        <a:bodyPr/>
        <a:lstStyle/>
        <a:p>
          <a:pPr>
            <a:defRPr/>
          </a:pPr>
          <a:endParaRPr lang="de-DE"/>
        </a:p>
      </dgm:t>
    </dgm:pt>
    <dgm:pt modelId="{2ED905B9-7DC1-4FB8-AB31-CDAC03ABEC23}">
      <dgm:prSet phldrT=""/>
      <dgm:spPr bwMode="auto">
        <a:solidFill>
          <a:schemeClr val="accent1"/>
        </a:solidFill>
      </dgm:spPr>
      <dgm:t>
        <a:bodyPr vertOverflow="overflow" horzOverflow="overflow" vert="horz" rtlCol="0" fromWordArt="0" anchor="ctr" forceAA="0" compatLnSpc="0"/>
        <a:lstStyle/>
        <a:p>
          <a:pPr marL="0" indent="0" algn="l" defTabSz="1022350">
            <a:lnSpc>
              <a:spcPct val="90000"/>
            </a:lnSpc>
            <a:spcBef>
              <a:spcPts val="0"/>
            </a:spcBef>
            <a:spcAft>
              <a:spcPts val="0"/>
            </a:spcAft>
            <a:defRPr/>
          </a:pPr>
          <a:r>
            <a:rPr lang="de-DE" b="0" i="0" u="none">
              <a:latin typeface="Calibri"/>
              <a:ea typeface="Calibri"/>
              <a:cs typeface="Calibri"/>
            </a:rPr>
            <a:t>das Verständnis und die Informationsverarbeitung, indem abstrakte und theoretische Konzepte z. B. durch Visualisierung, Simulationen oder interaktive Modelle nachvollziehbar gemacht werden.</a:t>
          </a:r>
          <a:endParaRPr>
            <a:latin typeface="Calibri"/>
            <a:ea typeface="Calibri"/>
            <a:cs typeface="Calibri"/>
          </a:endParaRPr>
        </a:p>
      </dgm:t>
    </dgm:pt>
    <dgm:pt modelId="{7F88869A-F266-4998-9464-34D6EAF0BE4F}" type="parTrans" cxnId="{4547E925-24DB-4F35-BEC0-188A692DEE8F}">
      <dgm:prSet/>
      <dgm:spPr bwMode="auto"/>
      <dgm:t>
        <a:bodyPr/>
        <a:lstStyle/>
        <a:p>
          <a:pPr>
            <a:defRPr/>
          </a:pPr>
          <a:endParaRPr lang="de-DE"/>
        </a:p>
      </dgm:t>
    </dgm:pt>
    <dgm:pt modelId="{5500AEA1-9305-401C-BACE-77123FDC545B}" type="sibTrans" cxnId="{4547E925-24DB-4F35-BEC0-188A692DEE8F}">
      <dgm:prSet/>
      <dgm:spPr bwMode="auto"/>
      <dgm:t>
        <a:bodyPr/>
        <a:lstStyle/>
        <a:p>
          <a:pPr>
            <a:defRPr/>
          </a:pPr>
          <a:endParaRPr lang="de-DE"/>
        </a:p>
      </dgm:t>
    </dgm:pt>
    <dgm:pt modelId="{41CC6D72-333A-4219-845D-6E0856CB8379}">
      <dgm:prSet phldrT=""/>
      <dgm:spPr bwMode="auto">
        <a:solidFill>
          <a:schemeClr val="accent1"/>
        </a:solidFill>
      </dgm:spPr>
      <dgm:t>
        <a:bodyPr vertOverflow="overflow" horzOverflow="overflow" vert="horz" rtlCol="0" fromWordArt="0" anchor="ctr" forceAA="0" compatLnSpc="0"/>
        <a:lstStyle/>
        <a:p>
          <a:pPr marL="0" indent="0" algn="l" defTabSz="1022350">
            <a:lnSpc>
              <a:spcPct val="90000"/>
            </a:lnSpc>
            <a:spcBef>
              <a:spcPts val="0"/>
            </a:spcBef>
            <a:spcAft>
              <a:spcPts val="0"/>
            </a:spcAft>
            <a:defRPr/>
          </a:pPr>
          <a:r>
            <a:rPr lang="de-DE" b="0" i="0" u="none">
              <a:latin typeface="Calibri"/>
              <a:ea typeface="Calibri"/>
              <a:cs typeface="Calibri"/>
            </a:rPr>
            <a:t>den Lernprozess der Schülerinnen und Schüler durch multimediale Angebote, z. B. den kombinierten Einsatz von visuellen und auditiven Materialien.</a:t>
          </a:r>
          <a:endParaRPr>
            <a:latin typeface="Calibri"/>
            <a:ea typeface="Calibri"/>
            <a:cs typeface="Calibri"/>
          </a:endParaRPr>
        </a:p>
      </dgm:t>
    </dgm:pt>
    <dgm:pt modelId="{1228509F-A76D-4F95-BF57-EF4EC1C6EC54}" type="sibTrans" cxnId="{E4A2EAB6-AC85-42EB-ADF9-F11A9661E27B}">
      <dgm:prSet/>
      <dgm:spPr bwMode="auto"/>
      <dgm:t>
        <a:bodyPr/>
        <a:lstStyle/>
        <a:p>
          <a:pPr>
            <a:defRPr/>
          </a:pPr>
          <a:endParaRPr lang="de-DE"/>
        </a:p>
      </dgm:t>
    </dgm:pt>
    <dgm:pt modelId="{E0EAF5C1-5251-4883-A7EB-2384FFE1F0B2}" type="parTrans" cxnId="{E4A2EAB6-AC85-42EB-ADF9-F11A9661E27B}">
      <dgm:prSet/>
      <dgm:spPr bwMode="auto"/>
      <dgm:t>
        <a:bodyPr/>
        <a:lstStyle/>
        <a:p>
          <a:pPr>
            <a:defRPr/>
          </a:pPr>
          <a:endParaRPr lang="de-DE"/>
        </a:p>
      </dgm:t>
    </dgm:pt>
    <dgm:pt modelId="{1FE08623-E8A4-234A-BF00-360001389615}" type="pres">
      <dgm:prSet presAssocID="{17959EBF-2EFC-5C41-8DEA-1AF03848A6D5}" presName="linear" presStyleCnt="0">
        <dgm:presLayoutVars>
          <dgm:animLvl val="lvl"/>
          <dgm:resizeHandles val="exact"/>
        </dgm:presLayoutVars>
      </dgm:prSet>
      <dgm:spPr bwMode="auto"/>
    </dgm:pt>
    <dgm:pt modelId="{573BC51D-3D8E-4ECD-AC56-708E8D12A903}" type="pres">
      <dgm:prSet presAssocID="{41CC6D72-333A-4219-845D-6E0856CB8379}" presName="parentText" presStyleLbl="node1" presStyleIdx="0" presStyleCnt="2">
        <dgm:presLayoutVars>
          <dgm:chMax val="0"/>
          <dgm:bulletEnabled val="1"/>
        </dgm:presLayoutVars>
      </dgm:prSet>
      <dgm:spPr bwMode="auto"/>
    </dgm:pt>
    <dgm:pt modelId="{91B0F583-0376-4BE7-AF3B-6DA5ECF31EF5}" type="pres">
      <dgm:prSet presAssocID="{1228509F-A76D-4F95-BF57-EF4EC1C6EC54}" presName="spacer" presStyleCnt="0"/>
      <dgm:spPr bwMode="auto"/>
    </dgm:pt>
    <dgm:pt modelId="{4C651F4E-4D67-483F-9A48-082F42A38E1F}" type="pres">
      <dgm:prSet presAssocID="{2ED905B9-7DC1-4FB8-AB31-CDAC03ABEC23}" presName="parentText" presStyleLbl="node1" presStyleIdx="1" presStyleCnt="2">
        <dgm:presLayoutVars>
          <dgm:chMax val="0"/>
          <dgm:bulletEnabled val="1"/>
        </dgm:presLayoutVars>
      </dgm:prSet>
      <dgm:spPr bwMode="auto"/>
    </dgm:pt>
  </dgm:ptLst>
  <dgm:cxnLst>
    <dgm:cxn modelId="{4547E925-24DB-4F35-BEC0-188A692DEE8F}" srcId="{17959EBF-2EFC-5C41-8DEA-1AF03848A6D5}" destId="{2ED905B9-7DC1-4FB8-AB31-CDAC03ABEC23}" srcOrd="1" destOrd="0" parTransId="{7F88869A-F266-4998-9464-34D6EAF0BE4F}" sibTransId="{5500AEA1-9305-401C-BACE-77123FDC545B}"/>
    <dgm:cxn modelId="{B028D23B-08CF-7D4E-85D4-8984124B8062}" type="presOf" srcId="{17959EBF-2EFC-5C41-8DEA-1AF03848A6D5}" destId="{1FE08623-E8A4-234A-BF00-360001389615}" srcOrd="0" destOrd="0" presId="urn:microsoft.com/office/officeart/2005/8/layout/vList2"/>
    <dgm:cxn modelId="{DB57FA95-D064-4C20-80AD-42EB0C9CD093}" type="presOf" srcId="{41CC6D72-333A-4219-845D-6E0856CB8379}" destId="{573BC51D-3D8E-4ECD-AC56-708E8D12A903}" srcOrd="0" destOrd="0" presId="urn:microsoft.com/office/officeart/2005/8/layout/vList2"/>
    <dgm:cxn modelId="{E2DF4BAE-CB51-42A2-A44D-B4A6D3B71769}" type="presOf" srcId="{2ED905B9-7DC1-4FB8-AB31-CDAC03ABEC23}" destId="{4C651F4E-4D67-483F-9A48-082F42A38E1F}" srcOrd="0" destOrd="0" presId="urn:microsoft.com/office/officeart/2005/8/layout/vList2"/>
    <dgm:cxn modelId="{E4A2EAB6-AC85-42EB-ADF9-F11A9661E27B}" srcId="{17959EBF-2EFC-5C41-8DEA-1AF03848A6D5}" destId="{41CC6D72-333A-4219-845D-6E0856CB8379}" srcOrd="0" destOrd="0" parTransId="{E0EAF5C1-5251-4883-A7EB-2384FFE1F0B2}" sibTransId="{1228509F-A76D-4F95-BF57-EF4EC1C6EC54}"/>
    <dgm:cxn modelId="{19A61E3A-0E23-45B6-BEA8-F43D3F5128DA}" type="presParOf" srcId="{1FE08623-E8A4-234A-BF00-360001389615}" destId="{573BC51D-3D8E-4ECD-AC56-708E8D12A903}" srcOrd="0" destOrd="0" presId="urn:microsoft.com/office/officeart/2005/8/layout/vList2"/>
    <dgm:cxn modelId="{80163A32-0011-41FB-976A-A83969B5D08A}" type="presParOf" srcId="{1FE08623-E8A4-234A-BF00-360001389615}" destId="{91B0F583-0376-4BE7-AF3B-6DA5ECF31EF5}" srcOrd="1" destOrd="0" presId="urn:microsoft.com/office/officeart/2005/8/layout/vList2"/>
    <dgm:cxn modelId="{D69DE3A3-8F4B-4549-8417-3D52EC5639E7}" type="presParOf" srcId="{1FE08623-E8A4-234A-BF00-360001389615}" destId="{4C651F4E-4D67-483F-9A48-082F42A38E1F}"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7959EBF-2EFC-5C41-8DEA-1AF03848A6D5}" type="doc">
      <dgm:prSet loTypeId="urn:microsoft.com/office/officeart/2005/8/layout/vList2" loCatId="" qsTypeId="urn:microsoft.com/office/officeart/2005/8/quickstyle/simple1#18" qsCatId="simple" csTypeId="urn:microsoft.com/office/officeart/2005/8/colors/accent1_2" csCatId="accent1" phldr="1"/>
      <dgm:spPr bwMode="auto"/>
      <dgm:t>
        <a:bodyPr/>
        <a:lstStyle/>
        <a:p>
          <a:pPr>
            <a:defRPr/>
          </a:pPr>
          <a:endParaRPr lang="de-DE"/>
        </a:p>
      </dgm:t>
    </dgm:pt>
    <dgm:pt modelId="{41CC6D72-333A-4219-845D-6E0856CB8379}">
      <dgm:prSet phldrT=""/>
      <dgm:spPr bwMode="auto">
        <a:solidFill>
          <a:schemeClr val="accent1"/>
        </a:solidFill>
      </dgm:spPr>
      <dgm:t>
        <a:bodyPr vertOverflow="overflow" horzOverflow="overflow" vert="horz" rtlCol="0" fromWordArt="0" anchor="ctr" forceAA="0" compatLnSpc="0"/>
        <a:lstStyle/>
        <a:p>
          <a:pPr marL="0" indent="0" algn="l" defTabSz="755650">
            <a:lnSpc>
              <a:spcPct val="90000"/>
            </a:lnSpc>
            <a:spcBef>
              <a:spcPts val="0"/>
            </a:spcBef>
            <a:spcAft>
              <a:spcPts val="0"/>
            </a:spcAft>
            <a:defRPr/>
          </a:pPr>
          <a:r>
            <a:rPr lang="de-DE" b="0" i="0" u="none" strike="noStrike" cap="none" spc="0">
              <a:solidFill>
                <a:schemeClr val="lt1"/>
              </a:solidFill>
              <a:latin typeface="Calibri"/>
              <a:ea typeface="Calibri"/>
              <a:cs typeface="Calibri"/>
            </a:rPr>
            <a:t>eine sichtbare Präsentation von Schülerergebnissen (z. B. in Videos, Bildern und eBooks).</a:t>
          </a:r>
          <a:endParaRPr>
            <a:latin typeface="Calibri"/>
            <a:ea typeface="Calibri"/>
            <a:cs typeface="Calibri"/>
          </a:endParaRPr>
        </a:p>
      </dgm:t>
    </dgm:pt>
    <dgm:pt modelId="{E0EAF5C1-5251-4883-A7EB-2384FFE1F0B2}" type="parTrans" cxnId="{E4A2EAB6-AC85-42EB-ADF9-F11A9661E27B}">
      <dgm:prSet/>
      <dgm:spPr bwMode="auto"/>
      <dgm:t>
        <a:bodyPr/>
        <a:lstStyle/>
        <a:p>
          <a:pPr>
            <a:defRPr/>
          </a:pPr>
          <a:endParaRPr lang="de-DE"/>
        </a:p>
      </dgm:t>
    </dgm:pt>
    <dgm:pt modelId="{1228509F-A76D-4F95-BF57-EF4EC1C6EC54}" type="sibTrans" cxnId="{E4A2EAB6-AC85-42EB-ADF9-F11A9661E27B}">
      <dgm:prSet/>
      <dgm:spPr bwMode="auto"/>
      <dgm:t>
        <a:bodyPr/>
        <a:lstStyle/>
        <a:p>
          <a:pPr>
            <a:defRPr/>
          </a:pPr>
          <a:endParaRPr lang="de-DE"/>
        </a:p>
      </dgm:t>
    </dgm:pt>
    <dgm:pt modelId="{5450B33B-9DC8-4DBC-B3A2-146441B08125}">
      <dgm:prSet phldrT=""/>
      <dgm:spPr bwMode="auto">
        <a:solidFill>
          <a:schemeClr val="accent1"/>
        </a:solidFill>
      </dgm:spPr>
      <dgm:t>
        <a:bodyPr vertOverflow="overflow" horzOverflow="overflow" vert="horz" rtlCol="0" fromWordArt="0" anchor="ctr" forceAA="0" compatLnSpc="0"/>
        <a:lstStyle/>
        <a:p>
          <a:pPr marL="0" indent="0" algn="l" defTabSz="755650">
            <a:lnSpc>
              <a:spcPct val="90000"/>
            </a:lnSpc>
            <a:spcBef>
              <a:spcPts val="0"/>
            </a:spcBef>
            <a:spcAft>
              <a:spcPts val="0"/>
            </a:spcAft>
            <a:defRPr/>
          </a:pPr>
          <a:r>
            <a:rPr lang="de-DE" b="0" i="0" u="none" strike="noStrike" cap="none" spc="0">
              <a:solidFill>
                <a:schemeClr val="lt1"/>
              </a:solidFill>
              <a:latin typeface="Calibri"/>
              <a:ea typeface="Calibri"/>
              <a:cs typeface="Calibri"/>
            </a:rPr>
            <a:t>die strukturierte Sicherung und Vertiefung von Unterrichtsinhalten und Ergebnissen durch Materialbereitstellung zur gezielten Vor- und Nachbereitung des Unterrichts.</a:t>
          </a:r>
          <a:endParaRPr>
            <a:latin typeface="Calibri"/>
            <a:ea typeface="Calibri"/>
            <a:cs typeface="Calibri"/>
          </a:endParaRPr>
        </a:p>
      </dgm:t>
    </dgm:pt>
    <dgm:pt modelId="{E7856B3D-1D46-4589-A4D4-4FFCEB2E62B8}" type="parTrans" cxnId="{3D4CD4B8-BBEA-4F60-942C-900386962CE1}">
      <dgm:prSet/>
      <dgm:spPr bwMode="auto"/>
      <dgm:t>
        <a:bodyPr/>
        <a:lstStyle/>
        <a:p>
          <a:pPr>
            <a:defRPr/>
          </a:pPr>
          <a:endParaRPr lang="de-DE"/>
        </a:p>
      </dgm:t>
    </dgm:pt>
    <dgm:pt modelId="{6EEB8A5F-471E-4AD9-B46B-C55D5CF58F9A}" type="sibTrans" cxnId="{3D4CD4B8-BBEA-4F60-942C-900386962CE1}">
      <dgm:prSet/>
      <dgm:spPr bwMode="auto"/>
      <dgm:t>
        <a:bodyPr/>
        <a:lstStyle/>
        <a:p>
          <a:pPr>
            <a:defRPr/>
          </a:pPr>
          <a:endParaRPr lang="de-DE"/>
        </a:p>
      </dgm:t>
    </dgm:pt>
    <dgm:pt modelId="{8E082D5A-663B-4DA9-850D-E3CC9767F652}">
      <dgm:prSet phldrT=""/>
      <dgm:spPr bwMode="auto">
        <a:solidFill>
          <a:schemeClr val="accent1"/>
        </a:solidFill>
      </dgm:spPr>
      <dgm:t>
        <a:bodyPr vertOverflow="overflow" horzOverflow="overflow" vert="horz" rtlCol="0" fromWordArt="0" anchor="ctr" forceAA="0" compatLnSpc="0"/>
        <a:lstStyle/>
        <a:p>
          <a:pPr marL="0" indent="0" algn="l" defTabSz="755650">
            <a:lnSpc>
              <a:spcPct val="90000"/>
            </a:lnSpc>
            <a:spcBef>
              <a:spcPts val="0"/>
            </a:spcBef>
            <a:spcAft>
              <a:spcPts val="0"/>
            </a:spcAft>
            <a:defRPr/>
          </a:pPr>
          <a:r>
            <a:rPr lang="de-DE">
              <a:latin typeface="Calibri"/>
              <a:ea typeface="Calibri"/>
              <a:cs typeface="Calibri"/>
            </a:rPr>
            <a:t>eine das Lernen unterstützende Wiederholung der Unterrichtsinhalte.</a:t>
          </a:r>
          <a:endParaRPr>
            <a:latin typeface="Calibri"/>
            <a:ea typeface="Calibri"/>
            <a:cs typeface="Calibri"/>
          </a:endParaRPr>
        </a:p>
      </dgm:t>
    </dgm:pt>
    <dgm:pt modelId="{D0A2DA2B-AAF5-4553-AB70-E5AA0A6AC3EC}" type="parTrans" cxnId="{7155938D-6442-44DB-B3A4-40A671D3D158}">
      <dgm:prSet/>
      <dgm:spPr bwMode="auto"/>
      <dgm:t>
        <a:bodyPr/>
        <a:lstStyle/>
        <a:p>
          <a:pPr>
            <a:defRPr/>
          </a:pPr>
          <a:endParaRPr lang="de-DE"/>
        </a:p>
      </dgm:t>
    </dgm:pt>
    <dgm:pt modelId="{FE93548C-8A46-42CD-BF4B-BE1F006539E5}" type="sibTrans" cxnId="{7155938D-6442-44DB-B3A4-40A671D3D158}">
      <dgm:prSet/>
      <dgm:spPr bwMode="auto"/>
      <dgm:t>
        <a:bodyPr/>
        <a:lstStyle/>
        <a:p>
          <a:pPr>
            <a:defRPr/>
          </a:pPr>
          <a:endParaRPr lang="de-DE"/>
        </a:p>
      </dgm:t>
    </dgm:pt>
    <dgm:pt modelId="{A7B304D1-D1A1-48AB-960D-7565E6D7994F}">
      <dgm:prSet phldrT=""/>
      <dgm:spPr bwMode="auto">
        <a:solidFill>
          <a:schemeClr val="accent1"/>
        </a:solidFill>
      </dgm:spPr>
      <dgm:t>
        <a:bodyPr vertOverflow="overflow" horzOverflow="overflow" vert="horz" rtlCol="0" fromWordArt="0" anchor="ctr" forceAA="0" compatLnSpc="0"/>
        <a:lstStyle/>
        <a:p>
          <a:pPr marL="0" indent="0" algn="l" defTabSz="755650">
            <a:lnSpc>
              <a:spcPct val="90000"/>
            </a:lnSpc>
            <a:spcBef>
              <a:spcPts val="0"/>
            </a:spcBef>
            <a:spcAft>
              <a:spcPts val="0"/>
            </a:spcAft>
            <a:defRPr/>
          </a:pPr>
          <a:r>
            <a:rPr lang="de-DE">
              <a:latin typeface="Calibri"/>
              <a:ea typeface="Calibri"/>
              <a:cs typeface="Calibri"/>
            </a:rPr>
            <a:t>eine Unterrichtsdokumentation und Sicherung in Verbindung mit einer Dateiablage oder Lernplattform.</a:t>
          </a:r>
          <a:endParaRPr>
            <a:latin typeface="Calibri"/>
            <a:ea typeface="Calibri"/>
            <a:cs typeface="Calibri"/>
          </a:endParaRPr>
        </a:p>
      </dgm:t>
    </dgm:pt>
    <dgm:pt modelId="{8AC99249-B592-4EAC-8B3E-DE8FF5EFB9C8}" type="parTrans" cxnId="{18DBC743-E7B3-475E-946F-9293FEC008DD}">
      <dgm:prSet/>
      <dgm:spPr bwMode="auto"/>
      <dgm:t>
        <a:bodyPr/>
        <a:lstStyle/>
        <a:p>
          <a:pPr>
            <a:defRPr/>
          </a:pPr>
          <a:endParaRPr lang="de-DE"/>
        </a:p>
      </dgm:t>
    </dgm:pt>
    <dgm:pt modelId="{385D3B47-D1F9-44CD-A827-69194BA3B4F5}" type="sibTrans" cxnId="{18DBC743-E7B3-475E-946F-9293FEC008DD}">
      <dgm:prSet/>
      <dgm:spPr bwMode="auto"/>
      <dgm:t>
        <a:bodyPr/>
        <a:lstStyle/>
        <a:p>
          <a:pPr>
            <a:defRPr/>
          </a:pPr>
          <a:endParaRPr lang="de-DE"/>
        </a:p>
      </dgm:t>
    </dgm:pt>
    <dgm:pt modelId="{53AF6D53-3BE1-4010-89F7-BAB874FF453C}">
      <dgm:prSet phldrT=""/>
      <dgm:spPr bwMode="auto">
        <a:solidFill>
          <a:schemeClr val="accent1"/>
        </a:solidFill>
      </dgm:spPr>
      <dgm:t>
        <a:bodyPr vertOverflow="overflow" horzOverflow="overflow" vert="horz" rtlCol="0" fromWordArt="0" anchor="ctr" forceAA="0" compatLnSpc="0"/>
        <a:lstStyle/>
        <a:p>
          <a:pPr marL="0" indent="0" algn="l" defTabSz="755650">
            <a:lnSpc>
              <a:spcPct val="90000"/>
            </a:lnSpc>
            <a:spcBef>
              <a:spcPts val="0"/>
            </a:spcBef>
            <a:spcAft>
              <a:spcPts val="0"/>
            </a:spcAft>
            <a:defRPr/>
          </a:pPr>
          <a:r>
            <a:rPr lang="de-DE">
              <a:latin typeface="Calibri"/>
              <a:ea typeface="Calibri"/>
              <a:cs typeface="Calibri"/>
            </a:rPr>
            <a:t>eine Anreicherung der Hefteinträge mit ergänzenden Materialien zur Unterstützung der Vor- und Nachbereitung des Unterrichts (z. B. durch Hyperlinks o. Ä.)</a:t>
          </a:r>
          <a:endParaRPr>
            <a:latin typeface="Calibri"/>
            <a:ea typeface="Calibri"/>
            <a:cs typeface="Calibri"/>
          </a:endParaRPr>
        </a:p>
      </dgm:t>
    </dgm:pt>
    <dgm:pt modelId="{E9D083D6-BE01-4089-9E09-119FA6167E30}" type="parTrans" cxnId="{731AE082-1BB5-4D21-99D8-C352D6A639F0}">
      <dgm:prSet/>
      <dgm:spPr bwMode="auto"/>
      <dgm:t>
        <a:bodyPr/>
        <a:lstStyle/>
        <a:p>
          <a:pPr>
            <a:defRPr/>
          </a:pPr>
          <a:endParaRPr lang="de-DE"/>
        </a:p>
      </dgm:t>
    </dgm:pt>
    <dgm:pt modelId="{920CC120-42AC-4EF2-BB49-7009B1EBF280}" type="sibTrans" cxnId="{731AE082-1BB5-4D21-99D8-C352D6A639F0}">
      <dgm:prSet/>
      <dgm:spPr bwMode="auto"/>
      <dgm:t>
        <a:bodyPr/>
        <a:lstStyle/>
        <a:p>
          <a:pPr>
            <a:defRPr/>
          </a:pPr>
          <a:endParaRPr lang="de-DE"/>
        </a:p>
      </dgm:t>
    </dgm:pt>
    <dgm:pt modelId="{1FE08623-E8A4-234A-BF00-360001389615}" type="pres">
      <dgm:prSet presAssocID="{17959EBF-2EFC-5C41-8DEA-1AF03848A6D5}" presName="linear" presStyleCnt="0">
        <dgm:presLayoutVars>
          <dgm:animLvl val="lvl"/>
          <dgm:resizeHandles val="exact"/>
        </dgm:presLayoutVars>
      </dgm:prSet>
      <dgm:spPr bwMode="auto"/>
    </dgm:pt>
    <dgm:pt modelId="{573BC51D-3D8E-4ECD-AC56-708E8D12A903}" type="pres">
      <dgm:prSet presAssocID="{41CC6D72-333A-4219-845D-6E0856CB8379}" presName="parentText" presStyleLbl="node1" presStyleIdx="0" presStyleCnt="5">
        <dgm:presLayoutVars>
          <dgm:chMax val="0"/>
          <dgm:bulletEnabled val="1"/>
        </dgm:presLayoutVars>
      </dgm:prSet>
      <dgm:spPr bwMode="auto"/>
    </dgm:pt>
    <dgm:pt modelId="{91B0F583-0376-4BE7-AF3B-6DA5ECF31EF5}" type="pres">
      <dgm:prSet presAssocID="{1228509F-A76D-4F95-BF57-EF4EC1C6EC54}" presName="spacer" presStyleCnt="0"/>
      <dgm:spPr bwMode="auto"/>
    </dgm:pt>
    <dgm:pt modelId="{8FFE9497-BCBD-4E18-8DB0-5CEE5D1BF2B2}" type="pres">
      <dgm:prSet presAssocID="{5450B33B-9DC8-4DBC-B3A2-146441B08125}" presName="parentText" presStyleLbl="node1" presStyleIdx="1" presStyleCnt="5">
        <dgm:presLayoutVars>
          <dgm:chMax val="0"/>
          <dgm:bulletEnabled val="1"/>
        </dgm:presLayoutVars>
      </dgm:prSet>
      <dgm:spPr bwMode="auto"/>
    </dgm:pt>
    <dgm:pt modelId="{5A255814-6821-4C64-9B94-1C49973E8EC4}" type="pres">
      <dgm:prSet presAssocID="{6EEB8A5F-471E-4AD9-B46B-C55D5CF58F9A}" presName="spacer" presStyleCnt="0"/>
      <dgm:spPr bwMode="auto"/>
    </dgm:pt>
    <dgm:pt modelId="{BF02D709-0116-478D-9F99-FE6DAAA62535}" type="pres">
      <dgm:prSet presAssocID="{8E082D5A-663B-4DA9-850D-E3CC9767F652}" presName="parentText" presStyleLbl="node1" presStyleIdx="2" presStyleCnt="5">
        <dgm:presLayoutVars>
          <dgm:chMax val="0"/>
          <dgm:bulletEnabled val="1"/>
        </dgm:presLayoutVars>
      </dgm:prSet>
      <dgm:spPr bwMode="auto"/>
    </dgm:pt>
    <dgm:pt modelId="{8CCCA488-7935-405D-B617-1BDCD0C3CBF9}" type="pres">
      <dgm:prSet presAssocID="{FE93548C-8A46-42CD-BF4B-BE1F006539E5}" presName="spacer" presStyleCnt="0"/>
      <dgm:spPr bwMode="auto"/>
    </dgm:pt>
    <dgm:pt modelId="{26E7BEAE-A213-4787-89D7-3DC4BCE6AE5F}" type="pres">
      <dgm:prSet presAssocID="{A7B304D1-D1A1-48AB-960D-7565E6D7994F}" presName="parentText" presStyleLbl="node1" presStyleIdx="3" presStyleCnt="5">
        <dgm:presLayoutVars>
          <dgm:chMax val="0"/>
          <dgm:bulletEnabled val="1"/>
        </dgm:presLayoutVars>
      </dgm:prSet>
      <dgm:spPr bwMode="auto"/>
    </dgm:pt>
    <dgm:pt modelId="{B8C1F683-4BE2-4BF6-9CB7-A40B6219A0C4}" type="pres">
      <dgm:prSet presAssocID="{385D3B47-D1F9-44CD-A827-69194BA3B4F5}" presName="spacer" presStyleCnt="0"/>
      <dgm:spPr bwMode="auto"/>
    </dgm:pt>
    <dgm:pt modelId="{70071E84-4445-4D58-BA7A-4C854319A805}" type="pres">
      <dgm:prSet presAssocID="{53AF6D53-3BE1-4010-89F7-BAB874FF453C}" presName="parentText" presStyleLbl="node1" presStyleIdx="4" presStyleCnt="5">
        <dgm:presLayoutVars>
          <dgm:chMax val="0"/>
          <dgm:bulletEnabled val="1"/>
        </dgm:presLayoutVars>
      </dgm:prSet>
      <dgm:spPr bwMode="auto"/>
    </dgm:pt>
  </dgm:ptLst>
  <dgm:cxnLst>
    <dgm:cxn modelId="{0DACA721-9936-496B-8808-FF006E3D854E}" type="presOf" srcId="{5450B33B-9DC8-4DBC-B3A2-146441B08125}" destId="{8FFE9497-BCBD-4E18-8DB0-5CEE5D1BF2B2}" srcOrd="0" destOrd="0" presId="urn:microsoft.com/office/officeart/2005/8/layout/vList2"/>
    <dgm:cxn modelId="{57D77D28-CB77-44EC-AF35-B8D08D11E36D}" type="presOf" srcId="{A7B304D1-D1A1-48AB-960D-7565E6D7994F}" destId="{26E7BEAE-A213-4787-89D7-3DC4BCE6AE5F}" srcOrd="0" destOrd="0" presId="urn:microsoft.com/office/officeart/2005/8/layout/vList2"/>
    <dgm:cxn modelId="{B028D23B-08CF-7D4E-85D4-8984124B8062}" type="presOf" srcId="{17959EBF-2EFC-5C41-8DEA-1AF03848A6D5}" destId="{1FE08623-E8A4-234A-BF00-360001389615}" srcOrd="0" destOrd="0" presId="urn:microsoft.com/office/officeart/2005/8/layout/vList2"/>
    <dgm:cxn modelId="{18DBC743-E7B3-475E-946F-9293FEC008DD}" srcId="{17959EBF-2EFC-5C41-8DEA-1AF03848A6D5}" destId="{A7B304D1-D1A1-48AB-960D-7565E6D7994F}" srcOrd="3" destOrd="0" parTransId="{8AC99249-B592-4EAC-8B3E-DE8FF5EFB9C8}" sibTransId="{385D3B47-D1F9-44CD-A827-69194BA3B4F5}"/>
    <dgm:cxn modelId="{731AE082-1BB5-4D21-99D8-C352D6A639F0}" srcId="{17959EBF-2EFC-5C41-8DEA-1AF03848A6D5}" destId="{53AF6D53-3BE1-4010-89F7-BAB874FF453C}" srcOrd="4" destOrd="0" parTransId="{E9D083D6-BE01-4089-9E09-119FA6167E30}" sibTransId="{920CC120-42AC-4EF2-BB49-7009B1EBF280}"/>
    <dgm:cxn modelId="{C4389F89-3C5A-49ED-9AEE-3FB11BBC069E}" type="presOf" srcId="{53AF6D53-3BE1-4010-89F7-BAB874FF453C}" destId="{70071E84-4445-4D58-BA7A-4C854319A805}" srcOrd="0" destOrd="0" presId="urn:microsoft.com/office/officeart/2005/8/layout/vList2"/>
    <dgm:cxn modelId="{7155938D-6442-44DB-B3A4-40A671D3D158}" srcId="{17959EBF-2EFC-5C41-8DEA-1AF03848A6D5}" destId="{8E082D5A-663B-4DA9-850D-E3CC9767F652}" srcOrd="2" destOrd="0" parTransId="{D0A2DA2B-AAF5-4553-AB70-E5AA0A6AC3EC}" sibTransId="{FE93548C-8A46-42CD-BF4B-BE1F006539E5}"/>
    <dgm:cxn modelId="{DB57FA95-D064-4C20-80AD-42EB0C9CD093}" type="presOf" srcId="{41CC6D72-333A-4219-845D-6E0856CB8379}" destId="{573BC51D-3D8E-4ECD-AC56-708E8D12A903}" srcOrd="0" destOrd="0" presId="urn:microsoft.com/office/officeart/2005/8/layout/vList2"/>
    <dgm:cxn modelId="{E4A2EAB6-AC85-42EB-ADF9-F11A9661E27B}" srcId="{17959EBF-2EFC-5C41-8DEA-1AF03848A6D5}" destId="{41CC6D72-333A-4219-845D-6E0856CB8379}" srcOrd="0" destOrd="0" parTransId="{E0EAF5C1-5251-4883-A7EB-2384FFE1F0B2}" sibTransId="{1228509F-A76D-4F95-BF57-EF4EC1C6EC54}"/>
    <dgm:cxn modelId="{3D4CD4B8-BBEA-4F60-942C-900386962CE1}" srcId="{17959EBF-2EFC-5C41-8DEA-1AF03848A6D5}" destId="{5450B33B-9DC8-4DBC-B3A2-146441B08125}" srcOrd="1" destOrd="0" parTransId="{E7856B3D-1D46-4589-A4D4-4FFCEB2E62B8}" sibTransId="{6EEB8A5F-471E-4AD9-B46B-C55D5CF58F9A}"/>
    <dgm:cxn modelId="{6B06F6E1-F92D-4781-A2A6-F98C572A25D8}" type="presOf" srcId="{8E082D5A-663B-4DA9-850D-E3CC9767F652}" destId="{BF02D709-0116-478D-9F99-FE6DAAA62535}" srcOrd="0" destOrd="0" presId="urn:microsoft.com/office/officeart/2005/8/layout/vList2"/>
    <dgm:cxn modelId="{19A61E3A-0E23-45B6-BEA8-F43D3F5128DA}" type="presParOf" srcId="{1FE08623-E8A4-234A-BF00-360001389615}" destId="{573BC51D-3D8E-4ECD-AC56-708E8D12A903}" srcOrd="0" destOrd="0" presId="urn:microsoft.com/office/officeart/2005/8/layout/vList2"/>
    <dgm:cxn modelId="{80163A32-0011-41FB-976A-A83969B5D08A}" type="presParOf" srcId="{1FE08623-E8A4-234A-BF00-360001389615}" destId="{91B0F583-0376-4BE7-AF3B-6DA5ECF31EF5}" srcOrd="1" destOrd="0" presId="urn:microsoft.com/office/officeart/2005/8/layout/vList2"/>
    <dgm:cxn modelId="{5540FEC8-55EC-489B-A324-66EC1AC28D30}" type="presParOf" srcId="{1FE08623-E8A4-234A-BF00-360001389615}" destId="{8FFE9497-BCBD-4E18-8DB0-5CEE5D1BF2B2}" srcOrd="2" destOrd="0" presId="urn:microsoft.com/office/officeart/2005/8/layout/vList2"/>
    <dgm:cxn modelId="{1BE4A5B6-2140-40CF-8844-87B5F582BBF7}" type="presParOf" srcId="{1FE08623-E8A4-234A-BF00-360001389615}" destId="{5A255814-6821-4C64-9B94-1C49973E8EC4}" srcOrd="3" destOrd="0" presId="urn:microsoft.com/office/officeart/2005/8/layout/vList2"/>
    <dgm:cxn modelId="{32B58028-367C-4C74-8263-F6DD91409013}" type="presParOf" srcId="{1FE08623-E8A4-234A-BF00-360001389615}" destId="{BF02D709-0116-478D-9F99-FE6DAAA62535}" srcOrd="4" destOrd="0" presId="urn:microsoft.com/office/officeart/2005/8/layout/vList2"/>
    <dgm:cxn modelId="{9C77FCF4-6172-4D6C-99E7-3B43A5CCDA2D}" type="presParOf" srcId="{1FE08623-E8A4-234A-BF00-360001389615}" destId="{8CCCA488-7935-405D-B617-1BDCD0C3CBF9}" srcOrd="5" destOrd="0" presId="urn:microsoft.com/office/officeart/2005/8/layout/vList2"/>
    <dgm:cxn modelId="{A29AF0AE-0FE0-490D-AFEC-E8500BBE0FF1}" type="presParOf" srcId="{1FE08623-E8A4-234A-BF00-360001389615}" destId="{26E7BEAE-A213-4787-89D7-3DC4BCE6AE5F}" srcOrd="6" destOrd="0" presId="urn:microsoft.com/office/officeart/2005/8/layout/vList2"/>
    <dgm:cxn modelId="{7DDD897A-AE67-4345-9346-9D070C8AA27E}" type="presParOf" srcId="{1FE08623-E8A4-234A-BF00-360001389615}" destId="{B8C1F683-4BE2-4BF6-9CB7-A40B6219A0C4}" srcOrd="7" destOrd="0" presId="urn:microsoft.com/office/officeart/2005/8/layout/vList2"/>
    <dgm:cxn modelId="{BF7FAC65-5C28-4AE1-B837-FF3061ECEEB4}" type="presParOf" srcId="{1FE08623-E8A4-234A-BF00-360001389615}" destId="{70071E84-4445-4D58-BA7A-4C854319A805}"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3BC51D-3D8E-4ECD-AC56-708E8D12A903}">
      <dsp:nvSpPr>
        <dsp:cNvPr id="0" name=""/>
        <dsp:cNvSpPr/>
      </dsp:nvSpPr>
      <dsp:spPr bwMode="auto">
        <a:xfrm>
          <a:off x="0" y="6826"/>
          <a:ext cx="8652139" cy="823680"/>
        </a:xfrm>
        <a:prstGeom prst="round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defRPr/>
          </a:pPr>
          <a:r>
            <a:rPr lang="de-DE" sz="1800" kern="1200" dirty="0">
              <a:latin typeface="+mn-lt"/>
              <a:cs typeface="Calibri"/>
            </a:rPr>
            <a:t>… eine klare Visualisierung von Arbeitsaufträgen. </a:t>
          </a:r>
          <a:endParaRPr sz="1800" kern="1200" dirty="0">
            <a:latin typeface="+mn-lt"/>
          </a:endParaRPr>
        </a:p>
      </dsp:txBody>
      <dsp:txXfrm>
        <a:off x="40209" y="47035"/>
        <a:ext cx="8571721" cy="743262"/>
      </dsp:txXfrm>
    </dsp:sp>
    <dsp:sp modelId="{7A79B9E9-C3EB-4ECB-A7F8-036217C85430}">
      <dsp:nvSpPr>
        <dsp:cNvPr id="0" name=""/>
        <dsp:cNvSpPr/>
      </dsp:nvSpPr>
      <dsp:spPr bwMode="auto">
        <a:xfrm>
          <a:off x="0" y="957227"/>
          <a:ext cx="8652139" cy="823680"/>
        </a:xfrm>
        <a:prstGeom prst="round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defRPr/>
          </a:pPr>
          <a:r>
            <a:rPr lang="de-DE" sz="1800" kern="1200" dirty="0">
              <a:latin typeface="+mn-lt"/>
              <a:cs typeface="Calibri"/>
            </a:rPr>
            <a:t>… eine nachvollziehbare Strukturierung und Bereitstellung der Unterrichtsinhalte.</a:t>
          </a:r>
          <a:endParaRPr sz="1800" kern="1200" dirty="0">
            <a:latin typeface="+mn-lt"/>
          </a:endParaRPr>
        </a:p>
      </dsp:txBody>
      <dsp:txXfrm>
        <a:off x="40209" y="997436"/>
        <a:ext cx="8571721" cy="743262"/>
      </dsp:txXfrm>
    </dsp:sp>
    <dsp:sp modelId="{C23F6919-E1F4-4350-8D8D-5E4C7364157E}">
      <dsp:nvSpPr>
        <dsp:cNvPr id="0" name=""/>
        <dsp:cNvSpPr/>
      </dsp:nvSpPr>
      <dsp:spPr bwMode="auto">
        <a:xfrm>
          <a:off x="0" y="1907627"/>
          <a:ext cx="8652139" cy="823680"/>
        </a:xfrm>
        <a:prstGeom prst="round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defRPr/>
          </a:pPr>
          <a:r>
            <a:rPr lang="de-DE" sz="1800" kern="1200" dirty="0">
              <a:latin typeface="+mn-lt"/>
              <a:cs typeface="Calibri"/>
            </a:rPr>
            <a:t>… </a:t>
          </a:r>
          <a:r>
            <a:rPr lang="de-DE" sz="1800" b="0" i="0" u="none" kern="1200" dirty="0">
              <a:latin typeface="+mn-lt"/>
            </a:rPr>
            <a:t>Klarheit über Erwartungen und Anforderungen sowie eine Übersicht über Kursabläufe, Zwischenziele, Abgabetermine und Lernziele.</a:t>
          </a:r>
          <a:endParaRPr lang="de-DE" sz="1800" kern="1200" dirty="0">
            <a:latin typeface="+mn-lt"/>
            <a:cs typeface="Calibri"/>
          </a:endParaRPr>
        </a:p>
      </dsp:txBody>
      <dsp:txXfrm>
        <a:off x="40209" y="1947836"/>
        <a:ext cx="8571721" cy="7432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3BC51D-3D8E-4ECD-AC56-708E8D12A903}">
      <dsp:nvSpPr>
        <dsp:cNvPr id="0" name=""/>
        <dsp:cNvSpPr/>
      </dsp:nvSpPr>
      <dsp:spPr bwMode="auto">
        <a:xfrm>
          <a:off x="0" y="415965"/>
          <a:ext cx="8575057" cy="1264770"/>
        </a:xfrm>
        <a:prstGeom prst="round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Overflow="overflow" horzOverflow="overflow" vert="horz" wrap="square" lIns="87630" tIns="87630" rIns="87630" bIns="87630" numCol="1" spcCol="1270" rtlCol="0" fromWordArt="0" anchor="ctr" anchorCtr="0" forceAA="0" compatLnSpc="0">
          <a:noAutofit/>
        </a:bodyPr>
        <a:lstStyle/>
        <a:p>
          <a:pPr marL="0" lvl="0" indent="0" algn="l" defTabSz="1022350">
            <a:lnSpc>
              <a:spcPct val="90000"/>
            </a:lnSpc>
            <a:spcBef>
              <a:spcPts val="0"/>
            </a:spcBef>
            <a:spcAft>
              <a:spcPts val="0"/>
            </a:spcAft>
            <a:buNone/>
            <a:defRPr/>
          </a:pPr>
          <a:r>
            <a:rPr lang="de-DE" sz="2300" b="0" i="0" u="none" kern="1200">
              <a:latin typeface="Calibri"/>
              <a:ea typeface="Calibri"/>
              <a:cs typeface="Calibri"/>
            </a:rPr>
            <a:t>den Lernprozess der Schülerinnen und Schüler durch multimediale Angebote, z. B. den kombinierten Einsatz von visuellen und auditiven Materialien.</a:t>
          </a:r>
          <a:endParaRPr sz="2300" kern="1200">
            <a:latin typeface="Calibri"/>
            <a:ea typeface="Calibri"/>
            <a:cs typeface="Calibri"/>
          </a:endParaRPr>
        </a:p>
      </dsp:txBody>
      <dsp:txXfrm>
        <a:off x="61741" y="477706"/>
        <a:ext cx="8451575" cy="1141288"/>
      </dsp:txXfrm>
    </dsp:sp>
    <dsp:sp modelId="{4C651F4E-4D67-483F-9A48-082F42A38E1F}">
      <dsp:nvSpPr>
        <dsp:cNvPr id="0" name=""/>
        <dsp:cNvSpPr/>
      </dsp:nvSpPr>
      <dsp:spPr bwMode="auto">
        <a:xfrm>
          <a:off x="0" y="1746975"/>
          <a:ext cx="8575057" cy="1264770"/>
        </a:xfrm>
        <a:prstGeom prst="round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Overflow="overflow" horzOverflow="overflow" vert="horz" wrap="square" lIns="87630" tIns="87630" rIns="87630" bIns="87630" numCol="1" spcCol="1270" rtlCol="0" fromWordArt="0" anchor="ctr" anchorCtr="0" forceAA="0" compatLnSpc="0">
          <a:noAutofit/>
        </a:bodyPr>
        <a:lstStyle/>
        <a:p>
          <a:pPr marL="0" lvl="0" indent="0" algn="l" defTabSz="1022350">
            <a:lnSpc>
              <a:spcPct val="90000"/>
            </a:lnSpc>
            <a:spcBef>
              <a:spcPts val="0"/>
            </a:spcBef>
            <a:spcAft>
              <a:spcPts val="0"/>
            </a:spcAft>
            <a:buNone/>
            <a:defRPr/>
          </a:pPr>
          <a:r>
            <a:rPr lang="de-DE" sz="2300" b="0" i="0" u="none" kern="1200">
              <a:latin typeface="Calibri"/>
              <a:ea typeface="Calibri"/>
              <a:cs typeface="Calibri"/>
            </a:rPr>
            <a:t>das Verständnis und die Informationsverarbeitung, indem abstrakte und theoretische Konzepte z. B. durch Visualisierung, Simulationen oder interaktive Modelle nachvollziehbar gemacht werden.</a:t>
          </a:r>
          <a:endParaRPr sz="2300" kern="1200">
            <a:latin typeface="Calibri"/>
            <a:ea typeface="Calibri"/>
            <a:cs typeface="Calibri"/>
          </a:endParaRPr>
        </a:p>
      </dsp:txBody>
      <dsp:txXfrm>
        <a:off x="61741" y="1808716"/>
        <a:ext cx="8451575" cy="11412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3BC51D-3D8E-4ECD-AC56-708E8D12A903}">
      <dsp:nvSpPr>
        <dsp:cNvPr id="0" name=""/>
        <dsp:cNvSpPr/>
      </dsp:nvSpPr>
      <dsp:spPr bwMode="auto">
        <a:xfrm>
          <a:off x="0" y="45781"/>
          <a:ext cx="8651256" cy="675327"/>
        </a:xfrm>
        <a:prstGeom prst="round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Overflow="overflow" horzOverflow="overflow" vert="horz" wrap="square" lIns="64770" tIns="64770" rIns="64770" bIns="64770" numCol="1" spcCol="1270" rtlCol="0" fromWordArt="0" anchor="ctr" anchorCtr="0" forceAA="0" compatLnSpc="0">
          <a:noAutofit/>
        </a:bodyPr>
        <a:lstStyle/>
        <a:p>
          <a:pPr marL="0" lvl="0" indent="0" algn="l" defTabSz="755650">
            <a:lnSpc>
              <a:spcPct val="90000"/>
            </a:lnSpc>
            <a:spcBef>
              <a:spcPts val="0"/>
            </a:spcBef>
            <a:spcAft>
              <a:spcPts val="0"/>
            </a:spcAft>
            <a:buNone/>
            <a:defRPr/>
          </a:pPr>
          <a:r>
            <a:rPr lang="de-DE" sz="1700" b="0" i="0" u="none" strike="noStrike" kern="1200" cap="none" spc="0">
              <a:solidFill>
                <a:schemeClr val="lt1"/>
              </a:solidFill>
              <a:latin typeface="Calibri"/>
              <a:ea typeface="Calibri"/>
              <a:cs typeface="Calibri"/>
            </a:rPr>
            <a:t>eine sichtbare Präsentation von Schülerergebnissen (z. B. in Videos, Bildern und eBooks).</a:t>
          </a:r>
          <a:endParaRPr sz="1700" kern="1200">
            <a:latin typeface="Calibri"/>
            <a:ea typeface="Calibri"/>
            <a:cs typeface="Calibri"/>
          </a:endParaRPr>
        </a:p>
      </dsp:txBody>
      <dsp:txXfrm>
        <a:off x="32967" y="78748"/>
        <a:ext cx="8585322" cy="609393"/>
      </dsp:txXfrm>
    </dsp:sp>
    <dsp:sp modelId="{8FFE9497-BCBD-4E18-8DB0-5CEE5D1BF2B2}">
      <dsp:nvSpPr>
        <dsp:cNvPr id="0" name=""/>
        <dsp:cNvSpPr/>
      </dsp:nvSpPr>
      <dsp:spPr bwMode="auto">
        <a:xfrm>
          <a:off x="0" y="770069"/>
          <a:ext cx="8651256" cy="675327"/>
        </a:xfrm>
        <a:prstGeom prst="round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Overflow="overflow" horzOverflow="overflow" vert="horz" wrap="square" lIns="64770" tIns="64770" rIns="64770" bIns="64770" numCol="1" spcCol="1270" rtlCol="0" fromWordArt="0" anchor="ctr" anchorCtr="0" forceAA="0" compatLnSpc="0">
          <a:noAutofit/>
        </a:bodyPr>
        <a:lstStyle/>
        <a:p>
          <a:pPr marL="0" lvl="0" indent="0" algn="l" defTabSz="755650">
            <a:lnSpc>
              <a:spcPct val="90000"/>
            </a:lnSpc>
            <a:spcBef>
              <a:spcPts val="0"/>
            </a:spcBef>
            <a:spcAft>
              <a:spcPts val="0"/>
            </a:spcAft>
            <a:buNone/>
            <a:defRPr/>
          </a:pPr>
          <a:r>
            <a:rPr lang="de-DE" sz="1700" b="0" i="0" u="none" strike="noStrike" kern="1200" cap="none" spc="0">
              <a:solidFill>
                <a:schemeClr val="lt1"/>
              </a:solidFill>
              <a:latin typeface="Calibri"/>
              <a:ea typeface="Calibri"/>
              <a:cs typeface="Calibri"/>
            </a:rPr>
            <a:t>die strukturierte Sicherung und Vertiefung von Unterrichtsinhalten und Ergebnissen durch Materialbereitstellung zur gezielten Vor- und Nachbereitung des Unterrichts.</a:t>
          </a:r>
          <a:endParaRPr sz="1700" kern="1200">
            <a:latin typeface="Calibri"/>
            <a:ea typeface="Calibri"/>
            <a:cs typeface="Calibri"/>
          </a:endParaRPr>
        </a:p>
      </dsp:txBody>
      <dsp:txXfrm>
        <a:off x="32967" y="803036"/>
        <a:ext cx="8585322" cy="609393"/>
      </dsp:txXfrm>
    </dsp:sp>
    <dsp:sp modelId="{BF02D709-0116-478D-9F99-FE6DAAA62535}">
      <dsp:nvSpPr>
        <dsp:cNvPr id="0" name=""/>
        <dsp:cNvSpPr/>
      </dsp:nvSpPr>
      <dsp:spPr bwMode="auto">
        <a:xfrm>
          <a:off x="0" y="1494357"/>
          <a:ext cx="8651256" cy="675327"/>
        </a:xfrm>
        <a:prstGeom prst="round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Overflow="overflow" horzOverflow="overflow" vert="horz" wrap="square" lIns="64770" tIns="64770" rIns="64770" bIns="64770" numCol="1" spcCol="1270" rtlCol="0" fromWordArt="0" anchor="ctr" anchorCtr="0" forceAA="0" compatLnSpc="0">
          <a:noAutofit/>
        </a:bodyPr>
        <a:lstStyle/>
        <a:p>
          <a:pPr marL="0" lvl="0" indent="0" algn="l" defTabSz="755650">
            <a:lnSpc>
              <a:spcPct val="90000"/>
            </a:lnSpc>
            <a:spcBef>
              <a:spcPts val="0"/>
            </a:spcBef>
            <a:spcAft>
              <a:spcPts val="0"/>
            </a:spcAft>
            <a:buNone/>
            <a:defRPr/>
          </a:pPr>
          <a:r>
            <a:rPr lang="de-DE" sz="1700" kern="1200">
              <a:latin typeface="Calibri"/>
              <a:ea typeface="Calibri"/>
              <a:cs typeface="Calibri"/>
            </a:rPr>
            <a:t>eine das Lernen unterstützende Wiederholung der Unterrichtsinhalte.</a:t>
          </a:r>
          <a:endParaRPr sz="1700" kern="1200">
            <a:latin typeface="Calibri"/>
            <a:ea typeface="Calibri"/>
            <a:cs typeface="Calibri"/>
          </a:endParaRPr>
        </a:p>
      </dsp:txBody>
      <dsp:txXfrm>
        <a:off x="32967" y="1527324"/>
        <a:ext cx="8585322" cy="609393"/>
      </dsp:txXfrm>
    </dsp:sp>
    <dsp:sp modelId="{26E7BEAE-A213-4787-89D7-3DC4BCE6AE5F}">
      <dsp:nvSpPr>
        <dsp:cNvPr id="0" name=""/>
        <dsp:cNvSpPr/>
      </dsp:nvSpPr>
      <dsp:spPr bwMode="auto">
        <a:xfrm>
          <a:off x="0" y="2218644"/>
          <a:ext cx="8651256" cy="675327"/>
        </a:xfrm>
        <a:prstGeom prst="round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Overflow="overflow" horzOverflow="overflow" vert="horz" wrap="square" lIns="64770" tIns="64770" rIns="64770" bIns="64770" numCol="1" spcCol="1270" rtlCol="0" fromWordArt="0" anchor="ctr" anchorCtr="0" forceAA="0" compatLnSpc="0">
          <a:noAutofit/>
        </a:bodyPr>
        <a:lstStyle/>
        <a:p>
          <a:pPr marL="0" lvl="0" indent="0" algn="l" defTabSz="755650">
            <a:lnSpc>
              <a:spcPct val="90000"/>
            </a:lnSpc>
            <a:spcBef>
              <a:spcPts val="0"/>
            </a:spcBef>
            <a:spcAft>
              <a:spcPts val="0"/>
            </a:spcAft>
            <a:buNone/>
            <a:defRPr/>
          </a:pPr>
          <a:r>
            <a:rPr lang="de-DE" sz="1700" kern="1200">
              <a:latin typeface="Calibri"/>
              <a:ea typeface="Calibri"/>
              <a:cs typeface="Calibri"/>
            </a:rPr>
            <a:t>eine Unterrichtsdokumentation und Sicherung in Verbindung mit einer Dateiablage oder Lernplattform.</a:t>
          </a:r>
          <a:endParaRPr sz="1700" kern="1200">
            <a:latin typeface="Calibri"/>
            <a:ea typeface="Calibri"/>
            <a:cs typeface="Calibri"/>
          </a:endParaRPr>
        </a:p>
      </dsp:txBody>
      <dsp:txXfrm>
        <a:off x="32967" y="2251611"/>
        <a:ext cx="8585322" cy="609393"/>
      </dsp:txXfrm>
    </dsp:sp>
    <dsp:sp modelId="{70071E84-4445-4D58-BA7A-4C854319A805}">
      <dsp:nvSpPr>
        <dsp:cNvPr id="0" name=""/>
        <dsp:cNvSpPr/>
      </dsp:nvSpPr>
      <dsp:spPr bwMode="auto">
        <a:xfrm>
          <a:off x="0" y="2942932"/>
          <a:ext cx="8651256" cy="675327"/>
        </a:xfrm>
        <a:prstGeom prst="round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rgbClr val="000000"/>
        </a:lnRef>
        <a:fillRef idx="1">
          <a:srgbClr val="000000"/>
        </a:fillRef>
        <a:effectRef idx="0">
          <a:srgbClr val="000000"/>
        </a:effectRef>
        <a:fontRef idx="minor">
          <a:schemeClr val="lt1"/>
        </a:fontRef>
      </dsp:style>
      <dsp:txBody>
        <a:bodyPr spcFirstLastPara="0" vertOverflow="overflow" horzOverflow="overflow" vert="horz" wrap="square" lIns="64770" tIns="64770" rIns="64770" bIns="64770" numCol="1" spcCol="1270" rtlCol="0" fromWordArt="0" anchor="ctr" anchorCtr="0" forceAA="0" compatLnSpc="0">
          <a:noAutofit/>
        </a:bodyPr>
        <a:lstStyle/>
        <a:p>
          <a:pPr marL="0" lvl="0" indent="0" algn="l" defTabSz="755650">
            <a:lnSpc>
              <a:spcPct val="90000"/>
            </a:lnSpc>
            <a:spcBef>
              <a:spcPts val="0"/>
            </a:spcBef>
            <a:spcAft>
              <a:spcPts val="0"/>
            </a:spcAft>
            <a:buNone/>
            <a:defRPr/>
          </a:pPr>
          <a:r>
            <a:rPr lang="de-DE" sz="1700" kern="1200">
              <a:latin typeface="Calibri"/>
              <a:ea typeface="Calibri"/>
              <a:cs typeface="Calibri"/>
            </a:rPr>
            <a:t>eine Anreicherung der Hefteinträge mit ergänzenden Materialien zur Unterstützung der Vor- und Nachbereitung des Unterrichts (z. B. durch Hyperlinks o. Ä.)</a:t>
          </a:r>
          <a:endParaRPr sz="1700" kern="1200">
            <a:latin typeface="Calibri"/>
            <a:ea typeface="Calibri"/>
            <a:cs typeface="Calibri"/>
          </a:endParaRPr>
        </a:p>
      </dsp:txBody>
      <dsp:txXfrm>
        <a:off x="32967" y="2975899"/>
        <a:ext cx="8585322" cy="609393"/>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rgbClr val="000000"/>
      </a:lnRef>
      <a:fillRef idx="1">
        <a:srgbClr val="000000"/>
      </a:fillRef>
      <a:effectRef idx="0">
        <a:srgbClr val="000000"/>
      </a:effectRef>
      <a:fontRef idx="minor">
        <a:schemeClr val="lt1"/>
      </a:fontRef>
    </dgm:style>
  </dgm:styleLbl>
  <dgm:styleLbl name="lnNode1">
    <dgm:scene3d>
      <a:camera prst="orthographicFront"/>
      <a:lightRig rig="threePt" dir="t"/>
    </dgm:scene3d>
    <dgm:sp3d/>
    <dgm:txPr/>
    <dgm:style>
      <a:lnRef idx="2">
        <a:srgbClr val="000000"/>
      </a:lnRef>
      <a:fillRef idx="1">
        <a:srgbClr val="000000"/>
      </a:fillRef>
      <a:effectRef idx="0">
        <a:srgbClr val="000000"/>
      </a:effectRef>
      <a:fontRef idx="minor">
        <a:schemeClr val="lt1"/>
      </a:fontRef>
    </dgm:style>
  </dgm:styleLbl>
  <dgm:styleLbl name="vennNode1">
    <dgm:scene3d>
      <a:camera prst="orthographicFront"/>
      <a:lightRig rig="threePt" dir="t"/>
    </dgm:scene3d>
    <dgm:sp3d/>
    <dgm:txPr/>
    <dgm:style>
      <a:lnRef idx="2">
        <a:srgbClr val="000000"/>
      </a:lnRef>
      <a:fillRef idx="1">
        <a:srgbClr val="000000"/>
      </a:fillRef>
      <a:effectRef idx="0">
        <a:srgbClr val="000000"/>
      </a:effectRef>
      <a:fontRef idx="minor">
        <a:schemeClr val="tx1"/>
      </a:fontRef>
    </dgm:style>
  </dgm:styleLbl>
  <dgm:styleLbl name="alignNode1">
    <dgm:scene3d>
      <a:camera prst="orthographicFront"/>
      <a:lightRig rig="threePt" dir="t"/>
    </dgm:scene3d>
    <dgm:sp3d/>
    <dgm:txPr/>
    <dgm:style>
      <a:lnRef idx="2">
        <a:srgbClr val="000000"/>
      </a:lnRef>
      <a:fillRef idx="1">
        <a:srgbClr val="000000"/>
      </a:fillRef>
      <a:effectRef idx="0">
        <a:srgbClr val="000000"/>
      </a:effectRef>
      <a:fontRef idx="minor">
        <a:schemeClr val="lt1"/>
      </a:fontRef>
    </dgm:style>
  </dgm:styleLbl>
  <dgm:styleLbl name="node1">
    <dgm:scene3d>
      <a:camera prst="orthographicFront"/>
      <a:lightRig rig="threePt" dir="t"/>
    </dgm:scene3d>
    <dgm:sp3d/>
    <dgm:txPr/>
    <dgm:style>
      <a:lnRef idx="2">
        <a:srgbClr val="000000"/>
      </a:lnRef>
      <a:fillRef idx="1">
        <a:srgbClr val="000000"/>
      </a:fillRef>
      <a:effectRef idx="0">
        <a:srgbClr val="000000"/>
      </a:effectRef>
      <a:fontRef idx="minor">
        <a:schemeClr val="lt1"/>
      </a:fontRef>
    </dgm:style>
  </dgm:styleLbl>
  <dgm:styleLbl name="node2">
    <dgm:scene3d>
      <a:camera prst="orthographicFront"/>
      <a:lightRig rig="threePt" dir="t"/>
    </dgm:scene3d>
    <dgm:sp3d/>
    <dgm:txPr/>
    <dgm:style>
      <a:lnRef idx="2">
        <a:srgbClr val="000000"/>
      </a:lnRef>
      <a:fillRef idx="1">
        <a:srgbClr val="000000"/>
      </a:fillRef>
      <a:effectRef idx="0">
        <a:srgbClr val="000000"/>
      </a:effectRef>
      <a:fontRef idx="minor">
        <a:schemeClr val="lt1"/>
      </a:fontRef>
    </dgm:style>
  </dgm:styleLbl>
  <dgm:styleLbl name="node3">
    <dgm:scene3d>
      <a:camera prst="orthographicFront"/>
      <a:lightRig rig="threePt" dir="t"/>
    </dgm:scene3d>
    <dgm:sp3d/>
    <dgm:txPr/>
    <dgm:style>
      <a:lnRef idx="2">
        <a:srgbClr val="000000"/>
      </a:lnRef>
      <a:fillRef idx="1">
        <a:srgbClr val="000000"/>
      </a:fillRef>
      <a:effectRef idx="0">
        <a:srgbClr val="000000"/>
      </a:effectRef>
      <a:fontRef idx="minor">
        <a:schemeClr val="lt1"/>
      </a:fontRef>
    </dgm:style>
  </dgm:styleLbl>
  <dgm:styleLbl name="node4">
    <dgm:scene3d>
      <a:camera prst="orthographicFront"/>
      <a:lightRig rig="threePt" dir="t"/>
    </dgm:scene3d>
    <dgm:sp3d/>
    <dgm:txPr/>
    <dgm:style>
      <a:lnRef idx="2">
        <a:srgbClr val="000000"/>
      </a:lnRef>
      <a:fillRef idx="1">
        <a:srgbClr val="000000"/>
      </a:fillRef>
      <a:effectRef idx="0">
        <a:srgbClr val="000000"/>
      </a:effectRef>
      <a:fontRef idx="minor">
        <a:schemeClr val="lt1"/>
      </a:fontRef>
    </dgm:style>
  </dgm:styleLbl>
  <dgm:styleLbl name="fgImgPlace1">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alignImgPlace1">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bgImgPlace1">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sibTrans2D1">
    <dgm:scene3d>
      <a:camera prst="orthographicFront"/>
      <a:lightRig rig="threePt" dir="t"/>
    </dgm:scene3d>
    <dgm:sp3d/>
    <dgm:txPr/>
    <dgm:style>
      <a:lnRef idx="0">
        <a:srgbClr val="000000"/>
      </a:lnRef>
      <a:fillRef idx="1">
        <a:srgbClr val="000000"/>
      </a:fillRef>
      <a:effectRef idx="0">
        <a:srgbClr val="000000"/>
      </a:effectRef>
      <a:fontRef idx="minor">
        <a:schemeClr val="lt1"/>
      </a:fontRef>
    </dgm:style>
  </dgm:styleLbl>
  <dgm:styleLbl name="fgSibTrans2D1">
    <dgm:scene3d>
      <a:camera prst="orthographicFront"/>
      <a:lightRig rig="threePt" dir="t"/>
    </dgm:scene3d>
    <dgm:sp3d/>
    <dgm:txPr/>
    <dgm:style>
      <a:lnRef idx="0">
        <a:srgbClr val="000000"/>
      </a:lnRef>
      <a:fillRef idx="1">
        <a:srgbClr val="000000"/>
      </a:fillRef>
      <a:effectRef idx="0">
        <a:srgbClr val="000000"/>
      </a:effectRef>
      <a:fontRef idx="minor">
        <a:schemeClr val="lt1"/>
      </a:fontRef>
    </dgm:style>
  </dgm:styleLbl>
  <dgm:styleLbl name="bgSibTrans2D1">
    <dgm:scene3d>
      <a:camera prst="orthographicFront"/>
      <a:lightRig rig="threePt" dir="t"/>
    </dgm:scene3d>
    <dgm:sp3d/>
    <dgm:txPr/>
    <dgm:style>
      <a:lnRef idx="0">
        <a:srgbClr val="000000"/>
      </a:lnRef>
      <a:fillRef idx="1">
        <a:srgbClr val="000000"/>
      </a:fillRef>
      <a:effectRef idx="0">
        <a:srgbClr val="000000"/>
      </a:effectRef>
      <a:fontRef idx="minor">
        <a:schemeClr val="lt1"/>
      </a:fontRef>
    </dgm:style>
  </dgm:styleLbl>
  <dgm:styleLbl name="sibTrans1D1">
    <dgm:scene3d>
      <a:camera prst="orthographicFront"/>
      <a:lightRig rig="threePt" dir="t"/>
    </dgm:scene3d>
    <dgm:sp3d/>
    <dgm:txPr/>
    <dgm:style>
      <a:lnRef idx="1">
        <a:srgbClr val="000000"/>
      </a:lnRef>
      <a:fillRef idx="0">
        <a:srgbClr val="000000"/>
      </a:fillRef>
      <a:effectRef idx="0">
        <a:srgbClr val="000000"/>
      </a:effectRef>
      <a:fontRef idx="minor"/>
    </dgm:style>
  </dgm:styleLbl>
  <dgm:styleLbl name="callout">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asst0">
    <dgm:scene3d>
      <a:camera prst="orthographicFront"/>
      <a:lightRig rig="threePt" dir="t"/>
    </dgm:scene3d>
    <dgm:sp3d/>
    <dgm:txPr/>
    <dgm:style>
      <a:lnRef idx="2">
        <a:srgbClr val="000000"/>
      </a:lnRef>
      <a:fillRef idx="1">
        <a:srgbClr val="000000"/>
      </a:fillRef>
      <a:effectRef idx="0">
        <a:srgbClr val="000000"/>
      </a:effectRef>
      <a:fontRef idx="minor">
        <a:schemeClr val="lt1"/>
      </a:fontRef>
    </dgm:style>
  </dgm:styleLbl>
  <dgm:styleLbl name="asst1">
    <dgm:scene3d>
      <a:camera prst="orthographicFront"/>
      <a:lightRig rig="threePt" dir="t"/>
    </dgm:scene3d>
    <dgm:sp3d/>
    <dgm:txPr/>
    <dgm:style>
      <a:lnRef idx="2">
        <a:srgbClr val="000000"/>
      </a:lnRef>
      <a:fillRef idx="1">
        <a:srgbClr val="000000"/>
      </a:fillRef>
      <a:effectRef idx="0">
        <a:srgbClr val="000000"/>
      </a:effectRef>
      <a:fontRef idx="minor">
        <a:schemeClr val="lt1"/>
      </a:fontRef>
    </dgm:style>
  </dgm:styleLbl>
  <dgm:styleLbl name="asst2">
    <dgm:scene3d>
      <a:camera prst="orthographicFront"/>
      <a:lightRig rig="threePt" dir="t"/>
    </dgm:scene3d>
    <dgm:sp3d/>
    <dgm:txPr/>
    <dgm:style>
      <a:lnRef idx="2">
        <a:srgbClr val="000000"/>
      </a:lnRef>
      <a:fillRef idx="1">
        <a:srgbClr val="000000"/>
      </a:fillRef>
      <a:effectRef idx="0">
        <a:srgbClr val="000000"/>
      </a:effectRef>
      <a:fontRef idx="minor">
        <a:schemeClr val="lt1"/>
      </a:fontRef>
    </dgm:style>
  </dgm:styleLbl>
  <dgm:styleLbl name="asst3">
    <dgm:scene3d>
      <a:camera prst="orthographicFront"/>
      <a:lightRig rig="threePt" dir="t"/>
    </dgm:scene3d>
    <dgm:sp3d/>
    <dgm:txPr/>
    <dgm:style>
      <a:lnRef idx="2">
        <a:srgbClr val="000000"/>
      </a:lnRef>
      <a:fillRef idx="1">
        <a:srgbClr val="000000"/>
      </a:fillRef>
      <a:effectRef idx="0">
        <a:srgbClr val="000000"/>
      </a:effectRef>
      <a:fontRef idx="minor">
        <a:schemeClr val="lt1"/>
      </a:fontRef>
    </dgm:style>
  </dgm:styleLbl>
  <dgm:styleLbl name="asst4">
    <dgm:scene3d>
      <a:camera prst="orthographicFront"/>
      <a:lightRig rig="threePt" dir="t"/>
    </dgm:scene3d>
    <dgm:sp3d/>
    <dgm:txPr/>
    <dgm:style>
      <a:lnRef idx="2">
        <a:srgbClr val="000000"/>
      </a:lnRef>
      <a:fillRef idx="1">
        <a:srgbClr val="000000"/>
      </a:fillRef>
      <a:effectRef idx="0">
        <a:srgbClr val="000000"/>
      </a:effectRef>
      <a:fontRef idx="minor">
        <a:schemeClr val="lt1"/>
      </a:fontRef>
    </dgm:style>
  </dgm:styleLbl>
  <dgm:styleLbl name="parChTrans2D1">
    <dgm:scene3d>
      <a:camera prst="orthographicFront"/>
      <a:lightRig rig="threePt" dir="t"/>
    </dgm:scene3d>
    <dgm:sp3d/>
    <dgm:txPr/>
    <dgm:style>
      <a:lnRef idx="2">
        <a:srgbClr val="000000"/>
      </a:lnRef>
      <a:fillRef idx="1">
        <a:srgbClr val="000000"/>
      </a:fillRef>
      <a:effectRef idx="0">
        <a:srgbClr val="000000"/>
      </a:effectRef>
      <a:fontRef idx="minor">
        <a:schemeClr val="lt1"/>
      </a:fontRef>
    </dgm:style>
  </dgm:styleLbl>
  <dgm:styleLbl name="parChTrans2D2">
    <dgm:scene3d>
      <a:camera prst="orthographicFront"/>
      <a:lightRig rig="threePt" dir="t"/>
    </dgm:scene3d>
    <dgm:sp3d/>
    <dgm:txPr/>
    <dgm:style>
      <a:lnRef idx="2">
        <a:srgbClr val="000000"/>
      </a:lnRef>
      <a:fillRef idx="1">
        <a:srgbClr val="000000"/>
      </a:fillRef>
      <a:effectRef idx="0">
        <a:srgbClr val="000000"/>
      </a:effectRef>
      <a:fontRef idx="minor">
        <a:schemeClr val="lt1"/>
      </a:fontRef>
    </dgm:style>
  </dgm:styleLbl>
  <dgm:styleLbl name="parChTrans2D3">
    <dgm:scene3d>
      <a:camera prst="orthographicFront"/>
      <a:lightRig rig="threePt" dir="t"/>
    </dgm:scene3d>
    <dgm:sp3d/>
    <dgm:txPr/>
    <dgm:style>
      <a:lnRef idx="2">
        <a:srgbClr val="000000"/>
      </a:lnRef>
      <a:fillRef idx="1">
        <a:srgbClr val="000000"/>
      </a:fillRef>
      <a:effectRef idx="0">
        <a:srgbClr val="000000"/>
      </a:effectRef>
      <a:fontRef idx="minor">
        <a:schemeClr val="lt1"/>
      </a:fontRef>
    </dgm:style>
  </dgm:styleLbl>
  <dgm:styleLbl name="parChTrans2D4">
    <dgm:scene3d>
      <a:camera prst="orthographicFront"/>
      <a:lightRig rig="threePt" dir="t"/>
    </dgm:scene3d>
    <dgm:sp3d/>
    <dgm:txPr/>
    <dgm:style>
      <a:lnRef idx="2">
        <a:srgbClr val="000000"/>
      </a:lnRef>
      <a:fillRef idx="1">
        <a:srgbClr val="000000"/>
      </a:fillRef>
      <a:effectRef idx="0">
        <a:srgbClr val="000000"/>
      </a:effectRef>
      <a:fontRef idx="minor">
        <a:schemeClr val="lt1"/>
      </a:fontRef>
    </dgm:style>
  </dgm:styleLbl>
  <dgm:styleLbl name="parChTrans1D1">
    <dgm:scene3d>
      <a:camera prst="orthographicFront"/>
      <a:lightRig rig="threePt" dir="t"/>
    </dgm:scene3d>
    <dgm:sp3d/>
    <dgm:txPr/>
    <dgm:style>
      <a:lnRef idx="2">
        <a:srgbClr val="000000"/>
      </a:lnRef>
      <a:fillRef idx="0">
        <a:srgbClr val="000000"/>
      </a:fillRef>
      <a:effectRef idx="0">
        <a:srgbClr val="000000"/>
      </a:effectRef>
      <a:fontRef idx="minor"/>
    </dgm:style>
  </dgm:styleLbl>
  <dgm:styleLbl name="parChTrans1D2">
    <dgm:scene3d>
      <a:camera prst="orthographicFront"/>
      <a:lightRig rig="threePt" dir="t"/>
    </dgm:scene3d>
    <dgm:sp3d/>
    <dgm:txPr/>
    <dgm:style>
      <a:lnRef idx="2">
        <a:srgbClr val="000000"/>
      </a:lnRef>
      <a:fillRef idx="0">
        <a:srgbClr val="000000"/>
      </a:fillRef>
      <a:effectRef idx="0">
        <a:srgbClr val="000000"/>
      </a:effectRef>
      <a:fontRef idx="minor"/>
    </dgm:style>
  </dgm:styleLbl>
  <dgm:styleLbl name="parChTrans1D3">
    <dgm:scene3d>
      <a:camera prst="orthographicFront"/>
      <a:lightRig rig="threePt" dir="t"/>
    </dgm:scene3d>
    <dgm:sp3d/>
    <dgm:txPr/>
    <dgm:style>
      <a:lnRef idx="2">
        <a:srgbClr val="000000"/>
      </a:lnRef>
      <a:fillRef idx="0">
        <a:srgbClr val="000000"/>
      </a:fillRef>
      <a:effectRef idx="0">
        <a:srgbClr val="000000"/>
      </a:effectRef>
      <a:fontRef idx="minor"/>
    </dgm:style>
  </dgm:styleLbl>
  <dgm:styleLbl name="parChTrans1D4">
    <dgm:scene3d>
      <a:camera prst="orthographicFront"/>
      <a:lightRig rig="threePt" dir="t"/>
    </dgm:scene3d>
    <dgm:sp3d/>
    <dgm:txPr/>
    <dgm:style>
      <a:lnRef idx="2">
        <a:srgbClr val="000000"/>
      </a:lnRef>
      <a:fillRef idx="0">
        <a:srgbClr val="000000"/>
      </a:fillRef>
      <a:effectRef idx="0">
        <a:srgbClr val="000000"/>
      </a:effectRef>
      <a:fontRef idx="minor"/>
    </dgm:style>
  </dgm:styleLbl>
  <dgm:styleLbl name="fgAcc1">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conFgAcc1">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alignAcc1">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trAlignAcc1">
    <dgm:scene3d>
      <a:camera prst="orthographicFront"/>
      <a:lightRig rig="threePt" dir="t"/>
    </dgm:scene3d>
    <dgm:sp3d/>
    <dgm:txPr/>
    <dgm:style>
      <a:lnRef idx="1">
        <a:srgbClr val="000000"/>
      </a:lnRef>
      <a:fillRef idx="1">
        <a:srgbClr val="000000"/>
      </a:fillRef>
      <a:effectRef idx="0">
        <a:srgbClr val="000000"/>
      </a:effectRef>
      <a:fontRef idx="minor"/>
    </dgm:style>
  </dgm:styleLbl>
  <dgm:styleLbl name="bgAcc1">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solidFgAcc1">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solidAlignAcc1">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solidBgAcc1">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fgAccFollowNode1">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alignAccFollowNode1">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bgAccFollowNode1">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fgAcc0">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fgAcc2">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fgAcc3">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fgAcc4">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bgShp">
    <dgm:scene3d>
      <a:camera prst="orthographicFront"/>
      <a:lightRig rig="threePt" dir="t"/>
    </dgm:scene3d>
    <dgm:sp3d/>
    <dgm:txPr/>
    <dgm:style>
      <a:lnRef idx="0">
        <a:srgbClr val="000000"/>
      </a:lnRef>
      <a:fillRef idx="1">
        <a:srgbClr val="000000"/>
      </a:fillRef>
      <a:effectRef idx="0">
        <a:srgbClr val="000000"/>
      </a:effectRef>
      <a:fontRef idx="minor"/>
    </dgm:style>
  </dgm:styleLbl>
  <dgm:styleLbl name="dkBgShp">
    <dgm:scene3d>
      <a:camera prst="orthographicFront"/>
      <a:lightRig rig="threePt" dir="t"/>
    </dgm:scene3d>
    <dgm:sp3d/>
    <dgm:txPr/>
    <dgm:style>
      <a:lnRef idx="0">
        <a:srgbClr val="000000"/>
      </a:lnRef>
      <a:fillRef idx="1">
        <a:srgbClr val="000000"/>
      </a:fillRef>
      <a:effectRef idx="0">
        <a:srgbClr val="000000"/>
      </a:effectRef>
      <a:fontRef idx="minor"/>
    </dgm:style>
  </dgm:styleLbl>
  <dgm:styleLbl name="trBgShp">
    <dgm:scene3d>
      <a:camera prst="orthographicFront"/>
      <a:lightRig rig="threePt" dir="t"/>
    </dgm:scene3d>
    <dgm:sp3d/>
    <dgm:txPr/>
    <dgm:style>
      <a:lnRef idx="0">
        <a:srgbClr val="000000"/>
      </a:lnRef>
      <a:fillRef idx="1">
        <a:srgbClr val="000000"/>
      </a:fillRef>
      <a:effectRef idx="0">
        <a:srgbClr val="000000"/>
      </a:effectRef>
      <a:fontRef idx="minor"/>
    </dgm:style>
  </dgm:styleLbl>
  <dgm:styleLbl name="fgShp">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revTx">
    <dgm:scene3d>
      <a:camera prst="orthographicFront"/>
      <a:lightRig rig="threePt" dir="t"/>
    </dgm:scene3d>
    <dgm:sp3d/>
    <dgm:txPr/>
    <dgm:style>
      <a:lnRef idx="0">
        <a:srgbClr val="000000"/>
      </a:lnRef>
      <a:fillRef idx="0">
        <a:srgbClr val="000000"/>
      </a:fillRef>
      <a:effectRef idx="0">
        <a:srgbClr val="00000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18">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rgbClr val="000000"/>
      </a:lnRef>
      <a:fillRef idx="1">
        <a:srgbClr val="000000"/>
      </a:fillRef>
      <a:effectRef idx="0">
        <a:srgbClr val="000000"/>
      </a:effectRef>
      <a:fontRef idx="minor">
        <a:schemeClr val="lt1"/>
      </a:fontRef>
    </dgm:style>
  </dgm:styleLbl>
  <dgm:styleLbl name="lnNode1">
    <dgm:scene3d>
      <a:camera prst="orthographicFront"/>
      <a:lightRig rig="threePt" dir="t"/>
    </dgm:scene3d>
    <dgm:sp3d/>
    <dgm:txPr/>
    <dgm:style>
      <a:lnRef idx="2">
        <a:srgbClr val="000000"/>
      </a:lnRef>
      <a:fillRef idx="1">
        <a:srgbClr val="000000"/>
      </a:fillRef>
      <a:effectRef idx="0">
        <a:srgbClr val="000000"/>
      </a:effectRef>
      <a:fontRef idx="minor">
        <a:schemeClr val="lt1"/>
      </a:fontRef>
    </dgm:style>
  </dgm:styleLbl>
  <dgm:styleLbl name="vennNode1">
    <dgm:scene3d>
      <a:camera prst="orthographicFront"/>
      <a:lightRig rig="threePt" dir="t"/>
    </dgm:scene3d>
    <dgm:sp3d/>
    <dgm:txPr/>
    <dgm:style>
      <a:lnRef idx="2">
        <a:srgbClr val="000000"/>
      </a:lnRef>
      <a:fillRef idx="1">
        <a:srgbClr val="000000"/>
      </a:fillRef>
      <a:effectRef idx="0">
        <a:srgbClr val="000000"/>
      </a:effectRef>
      <a:fontRef idx="minor">
        <a:schemeClr val="tx1"/>
      </a:fontRef>
    </dgm:style>
  </dgm:styleLbl>
  <dgm:styleLbl name="alignNode1">
    <dgm:scene3d>
      <a:camera prst="orthographicFront"/>
      <a:lightRig rig="threePt" dir="t"/>
    </dgm:scene3d>
    <dgm:sp3d/>
    <dgm:txPr/>
    <dgm:style>
      <a:lnRef idx="2">
        <a:srgbClr val="000000"/>
      </a:lnRef>
      <a:fillRef idx="1">
        <a:srgbClr val="000000"/>
      </a:fillRef>
      <a:effectRef idx="0">
        <a:srgbClr val="000000"/>
      </a:effectRef>
      <a:fontRef idx="minor">
        <a:schemeClr val="lt1"/>
      </a:fontRef>
    </dgm:style>
  </dgm:styleLbl>
  <dgm:styleLbl name="node1">
    <dgm:scene3d>
      <a:camera prst="orthographicFront"/>
      <a:lightRig rig="threePt" dir="t"/>
    </dgm:scene3d>
    <dgm:sp3d/>
    <dgm:txPr/>
    <dgm:style>
      <a:lnRef idx="2">
        <a:srgbClr val="000000"/>
      </a:lnRef>
      <a:fillRef idx="1">
        <a:srgbClr val="000000"/>
      </a:fillRef>
      <a:effectRef idx="0">
        <a:srgbClr val="000000"/>
      </a:effectRef>
      <a:fontRef idx="minor">
        <a:schemeClr val="lt1"/>
      </a:fontRef>
    </dgm:style>
  </dgm:styleLbl>
  <dgm:styleLbl name="node2">
    <dgm:scene3d>
      <a:camera prst="orthographicFront"/>
      <a:lightRig rig="threePt" dir="t"/>
    </dgm:scene3d>
    <dgm:sp3d/>
    <dgm:txPr/>
    <dgm:style>
      <a:lnRef idx="2">
        <a:srgbClr val="000000"/>
      </a:lnRef>
      <a:fillRef idx="1">
        <a:srgbClr val="000000"/>
      </a:fillRef>
      <a:effectRef idx="0">
        <a:srgbClr val="000000"/>
      </a:effectRef>
      <a:fontRef idx="minor">
        <a:schemeClr val="lt1"/>
      </a:fontRef>
    </dgm:style>
  </dgm:styleLbl>
  <dgm:styleLbl name="node3">
    <dgm:scene3d>
      <a:camera prst="orthographicFront"/>
      <a:lightRig rig="threePt" dir="t"/>
    </dgm:scene3d>
    <dgm:sp3d/>
    <dgm:txPr/>
    <dgm:style>
      <a:lnRef idx="2">
        <a:srgbClr val="000000"/>
      </a:lnRef>
      <a:fillRef idx="1">
        <a:srgbClr val="000000"/>
      </a:fillRef>
      <a:effectRef idx="0">
        <a:srgbClr val="000000"/>
      </a:effectRef>
      <a:fontRef idx="minor">
        <a:schemeClr val="lt1"/>
      </a:fontRef>
    </dgm:style>
  </dgm:styleLbl>
  <dgm:styleLbl name="node4">
    <dgm:scene3d>
      <a:camera prst="orthographicFront"/>
      <a:lightRig rig="threePt" dir="t"/>
    </dgm:scene3d>
    <dgm:sp3d/>
    <dgm:txPr/>
    <dgm:style>
      <a:lnRef idx="2">
        <a:srgbClr val="000000"/>
      </a:lnRef>
      <a:fillRef idx="1">
        <a:srgbClr val="000000"/>
      </a:fillRef>
      <a:effectRef idx="0">
        <a:srgbClr val="000000"/>
      </a:effectRef>
      <a:fontRef idx="minor">
        <a:schemeClr val="lt1"/>
      </a:fontRef>
    </dgm:style>
  </dgm:styleLbl>
  <dgm:styleLbl name="fgImgPlace1">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alignImgPlace1">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bgImgPlace1">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sibTrans2D1">
    <dgm:scene3d>
      <a:camera prst="orthographicFront"/>
      <a:lightRig rig="threePt" dir="t"/>
    </dgm:scene3d>
    <dgm:sp3d/>
    <dgm:txPr/>
    <dgm:style>
      <a:lnRef idx="0">
        <a:srgbClr val="000000"/>
      </a:lnRef>
      <a:fillRef idx="1">
        <a:srgbClr val="000000"/>
      </a:fillRef>
      <a:effectRef idx="0">
        <a:srgbClr val="000000"/>
      </a:effectRef>
      <a:fontRef idx="minor">
        <a:schemeClr val="lt1"/>
      </a:fontRef>
    </dgm:style>
  </dgm:styleLbl>
  <dgm:styleLbl name="fgSibTrans2D1">
    <dgm:scene3d>
      <a:camera prst="orthographicFront"/>
      <a:lightRig rig="threePt" dir="t"/>
    </dgm:scene3d>
    <dgm:sp3d/>
    <dgm:txPr/>
    <dgm:style>
      <a:lnRef idx="0">
        <a:srgbClr val="000000"/>
      </a:lnRef>
      <a:fillRef idx="1">
        <a:srgbClr val="000000"/>
      </a:fillRef>
      <a:effectRef idx="0">
        <a:srgbClr val="000000"/>
      </a:effectRef>
      <a:fontRef idx="minor">
        <a:schemeClr val="lt1"/>
      </a:fontRef>
    </dgm:style>
  </dgm:styleLbl>
  <dgm:styleLbl name="bgSibTrans2D1">
    <dgm:scene3d>
      <a:camera prst="orthographicFront"/>
      <a:lightRig rig="threePt" dir="t"/>
    </dgm:scene3d>
    <dgm:sp3d/>
    <dgm:txPr/>
    <dgm:style>
      <a:lnRef idx="0">
        <a:srgbClr val="000000"/>
      </a:lnRef>
      <a:fillRef idx="1">
        <a:srgbClr val="000000"/>
      </a:fillRef>
      <a:effectRef idx="0">
        <a:srgbClr val="000000"/>
      </a:effectRef>
      <a:fontRef idx="minor">
        <a:schemeClr val="lt1"/>
      </a:fontRef>
    </dgm:style>
  </dgm:styleLbl>
  <dgm:styleLbl name="sibTrans1D1">
    <dgm:scene3d>
      <a:camera prst="orthographicFront"/>
      <a:lightRig rig="threePt" dir="t"/>
    </dgm:scene3d>
    <dgm:sp3d/>
    <dgm:txPr/>
    <dgm:style>
      <a:lnRef idx="1">
        <a:srgbClr val="000000"/>
      </a:lnRef>
      <a:fillRef idx="0">
        <a:srgbClr val="000000"/>
      </a:fillRef>
      <a:effectRef idx="0">
        <a:srgbClr val="000000"/>
      </a:effectRef>
      <a:fontRef idx="minor"/>
    </dgm:style>
  </dgm:styleLbl>
  <dgm:styleLbl name="callout">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asst0">
    <dgm:scene3d>
      <a:camera prst="orthographicFront"/>
      <a:lightRig rig="threePt" dir="t"/>
    </dgm:scene3d>
    <dgm:sp3d/>
    <dgm:txPr/>
    <dgm:style>
      <a:lnRef idx="2">
        <a:srgbClr val="000000"/>
      </a:lnRef>
      <a:fillRef idx="1">
        <a:srgbClr val="000000"/>
      </a:fillRef>
      <a:effectRef idx="0">
        <a:srgbClr val="000000"/>
      </a:effectRef>
      <a:fontRef idx="minor">
        <a:schemeClr val="lt1"/>
      </a:fontRef>
    </dgm:style>
  </dgm:styleLbl>
  <dgm:styleLbl name="asst1">
    <dgm:scene3d>
      <a:camera prst="orthographicFront"/>
      <a:lightRig rig="threePt" dir="t"/>
    </dgm:scene3d>
    <dgm:sp3d/>
    <dgm:txPr/>
    <dgm:style>
      <a:lnRef idx="2">
        <a:srgbClr val="000000"/>
      </a:lnRef>
      <a:fillRef idx="1">
        <a:srgbClr val="000000"/>
      </a:fillRef>
      <a:effectRef idx="0">
        <a:srgbClr val="000000"/>
      </a:effectRef>
      <a:fontRef idx="minor">
        <a:schemeClr val="lt1"/>
      </a:fontRef>
    </dgm:style>
  </dgm:styleLbl>
  <dgm:styleLbl name="asst2">
    <dgm:scene3d>
      <a:camera prst="orthographicFront"/>
      <a:lightRig rig="threePt" dir="t"/>
    </dgm:scene3d>
    <dgm:sp3d/>
    <dgm:txPr/>
    <dgm:style>
      <a:lnRef idx="2">
        <a:srgbClr val="000000"/>
      </a:lnRef>
      <a:fillRef idx="1">
        <a:srgbClr val="000000"/>
      </a:fillRef>
      <a:effectRef idx="0">
        <a:srgbClr val="000000"/>
      </a:effectRef>
      <a:fontRef idx="minor">
        <a:schemeClr val="lt1"/>
      </a:fontRef>
    </dgm:style>
  </dgm:styleLbl>
  <dgm:styleLbl name="asst3">
    <dgm:scene3d>
      <a:camera prst="orthographicFront"/>
      <a:lightRig rig="threePt" dir="t"/>
    </dgm:scene3d>
    <dgm:sp3d/>
    <dgm:txPr/>
    <dgm:style>
      <a:lnRef idx="2">
        <a:srgbClr val="000000"/>
      </a:lnRef>
      <a:fillRef idx="1">
        <a:srgbClr val="000000"/>
      </a:fillRef>
      <a:effectRef idx="0">
        <a:srgbClr val="000000"/>
      </a:effectRef>
      <a:fontRef idx="minor">
        <a:schemeClr val="lt1"/>
      </a:fontRef>
    </dgm:style>
  </dgm:styleLbl>
  <dgm:styleLbl name="asst4">
    <dgm:scene3d>
      <a:camera prst="orthographicFront"/>
      <a:lightRig rig="threePt" dir="t"/>
    </dgm:scene3d>
    <dgm:sp3d/>
    <dgm:txPr/>
    <dgm:style>
      <a:lnRef idx="2">
        <a:srgbClr val="000000"/>
      </a:lnRef>
      <a:fillRef idx="1">
        <a:srgbClr val="000000"/>
      </a:fillRef>
      <a:effectRef idx="0">
        <a:srgbClr val="000000"/>
      </a:effectRef>
      <a:fontRef idx="minor">
        <a:schemeClr val="lt1"/>
      </a:fontRef>
    </dgm:style>
  </dgm:styleLbl>
  <dgm:styleLbl name="parChTrans2D1">
    <dgm:scene3d>
      <a:camera prst="orthographicFront"/>
      <a:lightRig rig="threePt" dir="t"/>
    </dgm:scene3d>
    <dgm:sp3d/>
    <dgm:txPr/>
    <dgm:style>
      <a:lnRef idx="2">
        <a:srgbClr val="000000"/>
      </a:lnRef>
      <a:fillRef idx="1">
        <a:srgbClr val="000000"/>
      </a:fillRef>
      <a:effectRef idx="0">
        <a:srgbClr val="000000"/>
      </a:effectRef>
      <a:fontRef idx="minor">
        <a:schemeClr val="lt1"/>
      </a:fontRef>
    </dgm:style>
  </dgm:styleLbl>
  <dgm:styleLbl name="parChTrans2D2">
    <dgm:scene3d>
      <a:camera prst="orthographicFront"/>
      <a:lightRig rig="threePt" dir="t"/>
    </dgm:scene3d>
    <dgm:sp3d/>
    <dgm:txPr/>
    <dgm:style>
      <a:lnRef idx="2">
        <a:srgbClr val="000000"/>
      </a:lnRef>
      <a:fillRef idx="1">
        <a:srgbClr val="000000"/>
      </a:fillRef>
      <a:effectRef idx="0">
        <a:srgbClr val="000000"/>
      </a:effectRef>
      <a:fontRef idx="minor">
        <a:schemeClr val="lt1"/>
      </a:fontRef>
    </dgm:style>
  </dgm:styleLbl>
  <dgm:styleLbl name="parChTrans2D3">
    <dgm:scene3d>
      <a:camera prst="orthographicFront"/>
      <a:lightRig rig="threePt" dir="t"/>
    </dgm:scene3d>
    <dgm:sp3d/>
    <dgm:txPr/>
    <dgm:style>
      <a:lnRef idx="2">
        <a:srgbClr val="000000"/>
      </a:lnRef>
      <a:fillRef idx="1">
        <a:srgbClr val="000000"/>
      </a:fillRef>
      <a:effectRef idx="0">
        <a:srgbClr val="000000"/>
      </a:effectRef>
      <a:fontRef idx="minor">
        <a:schemeClr val="lt1"/>
      </a:fontRef>
    </dgm:style>
  </dgm:styleLbl>
  <dgm:styleLbl name="parChTrans2D4">
    <dgm:scene3d>
      <a:camera prst="orthographicFront"/>
      <a:lightRig rig="threePt" dir="t"/>
    </dgm:scene3d>
    <dgm:sp3d/>
    <dgm:txPr/>
    <dgm:style>
      <a:lnRef idx="2">
        <a:srgbClr val="000000"/>
      </a:lnRef>
      <a:fillRef idx="1">
        <a:srgbClr val="000000"/>
      </a:fillRef>
      <a:effectRef idx="0">
        <a:srgbClr val="000000"/>
      </a:effectRef>
      <a:fontRef idx="minor">
        <a:schemeClr val="lt1"/>
      </a:fontRef>
    </dgm:style>
  </dgm:styleLbl>
  <dgm:styleLbl name="parChTrans1D1">
    <dgm:scene3d>
      <a:camera prst="orthographicFront"/>
      <a:lightRig rig="threePt" dir="t"/>
    </dgm:scene3d>
    <dgm:sp3d/>
    <dgm:txPr/>
    <dgm:style>
      <a:lnRef idx="2">
        <a:srgbClr val="000000"/>
      </a:lnRef>
      <a:fillRef idx="0">
        <a:srgbClr val="000000"/>
      </a:fillRef>
      <a:effectRef idx="0">
        <a:srgbClr val="000000"/>
      </a:effectRef>
      <a:fontRef idx="minor"/>
    </dgm:style>
  </dgm:styleLbl>
  <dgm:styleLbl name="parChTrans1D2">
    <dgm:scene3d>
      <a:camera prst="orthographicFront"/>
      <a:lightRig rig="threePt" dir="t"/>
    </dgm:scene3d>
    <dgm:sp3d/>
    <dgm:txPr/>
    <dgm:style>
      <a:lnRef idx="2">
        <a:srgbClr val="000000"/>
      </a:lnRef>
      <a:fillRef idx="0">
        <a:srgbClr val="000000"/>
      </a:fillRef>
      <a:effectRef idx="0">
        <a:srgbClr val="000000"/>
      </a:effectRef>
      <a:fontRef idx="minor"/>
    </dgm:style>
  </dgm:styleLbl>
  <dgm:styleLbl name="parChTrans1D3">
    <dgm:scene3d>
      <a:camera prst="orthographicFront"/>
      <a:lightRig rig="threePt" dir="t"/>
    </dgm:scene3d>
    <dgm:sp3d/>
    <dgm:txPr/>
    <dgm:style>
      <a:lnRef idx="2">
        <a:srgbClr val="000000"/>
      </a:lnRef>
      <a:fillRef idx="0">
        <a:srgbClr val="000000"/>
      </a:fillRef>
      <a:effectRef idx="0">
        <a:srgbClr val="000000"/>
      </a:effectRef>
      <a:fontRef idx="minor"/>
    </dgm:style>
  </dgm:styleLbl>
  <dgm:styleLbl name="parChTrans1D4">
    <dgm:scene3d>
      <a:camera prst="orthographicFront"/>
      <a:lightRig rig="threePt" dir="t"/>
    </dgm:scene3d>
    <dgm:sp3d/>
    <dgm:txPr/>
    <dgm:style>
      <a:lnRef idx="2">
        <a:srgbClr val="000000"/>
      </a:lnRef>
      <a:fillRef idx="0">
        <a:srgbClr val="000000"/>
      </a:fillRef>
      <a:effectRef idx="0">
        <a:srgbClr val="000000"/>
      </a:effectRef>
      <a:fontRef idx="minor"/>
    </dgm:style>
  </dgm:styleLbl>
  <dgm:styleLbl name="fgAcc1">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conFgAcc1">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alignAcc1">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trAlignAcc1">
    <dgm:scene3d>
      <a:camera prst="orthographicFront"/>
      <a:lightRig rig="threePt" dir="t"/>
    </dgm:scene3d>
    <dgm:sp3d/>
    <dgm:txPr/>
    <dgm:style>
      <a:lnRef idx="1">
        <a:srgbClr val="000000"/>
      </a:lnRef>
      <a:fillRef idx="1">
        <a:srgbClr val="000000"/>
      </a:fillRef>
      <a:effectRef idx="0">
        <a:srgbClr val="000000"/>
      </a:effectRef>
      <a:fontRef idx="minor"/>
    </dgm:style>
  </dgm:styleLbl>
  <dgm:styleLbl name="bgAcc1">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solidFgAcc1">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solidAlignAcc1">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solidBgAcc1">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fgAccFollowNode1">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alignAccFollowNode1">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bgAccFollowNode1">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fgAcc0">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fgAcc2">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fgAcc3">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fgAcc4">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bgShp">
    <dgm:scene3d>
      <a:camera prst="orthographicFront"/>
      <a:lightRig rig="threePt" dir="t"/>
    </dgm:scene3d>
    <dgm:sp3d/>
    <dgm:txPr/>
    <dgm:style>
      <a:lnRef idx="0">
        <a:srgbClr val="000000"/>
      </a:lnRef>
      <a:fillRef idx="1">
        <a:srgbClr val="000000"/>
      </a:fillRef>
      <a:effectRef idx="0">
        <a:srgbClr val="000000"/>
      </a:effectRef>
      <a:fontRef idx="minor"/>
    </dgm:style>
  </dgm:styleLbl>
  <dgm:styleLbl name="dkBgShp">
    <dgm:scene3d>
      <a:camera prst="orthographicFront"/>
      <a:lightRig rig="threePt" dir="t"/>
    </dgm:scene3d>
    <dgm:sp3d/>
    <dgm:txPr/>
    <dgm:style>
      <a:lnRef idx="0">
        <a:srgbClr val="000000"/>
      </a:lnRef>
      <a:fillRef idx="1">
        <a:srgbClr val="000000"/>
      </a:fillRef>
      <a:effectRef idx="0">
        <a:srgbClr val="000000"/>
      </a:effectRef>
      <a:fontRef idx="minor"/>
    </dgm:style>
  </dgm:styleLbl>
  <dgm:styleLbl name="trBgShp">
    <dgm:scene3d>
      <a:camera prst="orthographicFront"/>
      <a:lightRig rig="threePt" dir="t"/>
    </dgm:scene3d>
    <dgm:sp3d/>
    <dgm:txPr/>
    <dgm:style>
      <a:lnRef idx="0">
        <a:srgbClr val="000000"/>
      </a:lnRef>
      <a:fillRef idx="1">
        <a:srgbClr val="000000"/>
      </a:fillRef>
      <a:effectRef idx="0">
        <a:srgbClr val="000000"/>
      </a:effectRef>
      <a:fontRef idx="minor"/>
    </dgm:style>
  </dgm:styleLbl>
  <dgm:styleLbl name="fgShp">
    <dgm:scene3d>
      <a:camera prst="orthographicFront"/>
      <a:lightRig rig="threePt" dir="t"/>
    </dgm:scene3d>
    <dgm:sp3d/>
    <dgm:txPr/>
    <dgm:style>
      <a:lnRef idx="2">
        <a:srgbClr val="000000"/>
      </a:lnRef>
      <a:fillRef idx="1">
        <a:srgbClr val="000000"/>
      </a:fillRef>
      <a:effectRef idx="0">
        <a:srgbClr val="000000"/>
      </a:effectRef>
      <a:fontRef idx="minor"/>
    </dgm:style>
  </dgm:styleLbl>
  <dgm:styleLbl name="revTx">
    <dgm:scene3d>
      <a:camera prst="orthographicFront"/>
      <a:lightRig rig="threePt" dir="t"/>
    </dgm:scene3d>
    <dgm:sp3d/>
    <dgm:txPr/>
    <dgm:style>
      <a:lnRef idx="0">
        <a:srgbClr val="000000"/>
      </a:lnRef>
      <a:fillRef idx="0">
        <a:srgbClr val="000000"/>
      </a:fillRef>
      <a:effectRef idx="0">
        <a:srgbClr val="00000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857606-28D9-6B46-92AF-6D027D063382}" type="datetimeFigureOut">
              <a:rPr lang="de-DE" smtClean="0"/>
              <a:t>12.06.25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6C6DE8-65F9-4342-B5CF-25CC34B61EB9}" type="slidenum">
              <a:rPr lang="de-DE" smtClean="0"/>
              <a:t>‹Nr.›</a:t>
            </a:fld>
            <a:endParaRPr lang="de-DE"/>
          </a:p>
        </p:txBody>
      </p:sp>
    </p:spTree>
    <p:extLst>
      <p:ext uri="{BB962C8B-B14F-4D97-AF65-F5344CB8AC3E}">
        <p14:creationId xmlns:p14="http://schemas.microsoft.com/office/powerpoint/2010/main" val="33666432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defRPr/>
            </a:pPr>
            <a:endParaRPr lang="de-DE" b="0" dirty="0"/>
          </a:p>
        </p:txBody>
      </p:sp>
      <p:sp>
        <p:nvSpPr>
          <p:cNvPr id="4" name="Foliennummernplatzhalter 3"/>
          <p:cNvSpPr>
            <a:spLocks noGrp="1"/>
          </p:cNvSpPr>
          <p:nvPr>
            <p:ph type="sldNum" sz="quarter" idx="5"/>
          </p:nvPr>
        </p:nvSpPr>
        <p:spPr/>
        <p:txBody>
          <a:bodyPr/>
          <a:lstStyle/>
          <a:p>
            <a:fld id="{7B6C6DE8-65F9-4342-B5CF-25CC34B61EB9}" type="slidenum">
              <a:rPr lang="de-DE" smtClean="0"/>
              <a:t>6</a:t>
            </a:fld>
            <a:endParaRPr lang="de-DE"/>
          </a:p>
        </p:txBody>
      </p:sp>
    </p:spTree>
    <p:extLst>
      <p:ext uri="{BB962C8B-B14F-4D97-AF65-F5344CB8AC3E}">
        <p14:creationId xmlns:p14="http://schemas.microsoft.com/office/powerpoint/2010/main" val="39287918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1885CD70-4AEE-09E5-97C7-650E6EC0CB88}" type="slidenum">
              <a:rPr/>
              <a:t>7</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21FCB867-4E63-0230-7203-6850080D7088}" type="slidenum">
              <a:rPr/>
              <a:t>9</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FA932180-0D72-CC69-CE34-348A8FC890CF}" type="slidenum">
              <a:rPr/>
              <a:t>11</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5AA815AF-FACA-A094-5071-DB5120E3377F}" type="slidenum">
              <a:rPr/>
              <a:t>12</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C8F94114-4CE7-7AD4-DD1B-ED8F9ABF9BA1}" type="slidenum">
              <a:rPr/>
              <a:t>13</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D58E401F-3433-0239-F43B-71A7B1CF59D0}"/>
              </a:ext>
            </a:extLst>
          </p:cNvPr>
          <p:cNvSpPr>
            <a:spLocks noGrp="1"/>
          </p:cNvSpPr>
          <p:nvPr>
            <p:ph type="dt" sz="half" idx="10"/>
          </p:nvPr>
        </p:nvSpPr>
        <p:spPr/>
        <p:txBody>
          <a:bodyPr/>
          <a:lstStyle/>
          <a:p>
            <a:fld id="{D7C9A704-402A-1D4F-81DA-954FED7B3FF4}" type="datetime1">
              <a:rPr lang="de-DE" smtClean="0"/>
              <a:t>12.06.25</a:t>
            </a:fld>
            <a:endParaRPr lang="de-DE"/>
          </a:p>
        </p:txBody>
      </p:sp>
      <p:sp>
        <p:nvSpPr>
          <p:cNvPr id="5" name="Fußzeilenplatzhalter 4">
            <a:extLst>
              <a:ext uri="{FF2B5EF4-FFF2-40B4-BE49-F238E27FC236}">
                <a16:creationId xmlns:a16="http://schemas.microsoft.com/office/drawing/2014/main" id="{4C188772-FCD0-82C9-4B87-249822EFE454}"/>
              </a:ext>
            </a:extLst>
          </p:cNvPr>
          <p:cNvSpPr>
            <a:spLocks noGrp="1"/>
          </p:cNvSpPr>
          <p:nvPr>
            <p:ph type="ftr" sz="quarter" idx="11"/>
          </p:nvPr>
        </p:nvSpPr>
        <p:spPr>
          <a:xfrm>
            <a:off x="3746772" y="6557385"/>
            <a:ext cx="4114800" cy="300615"/>
          </a:xfrm>
        </p:spPr>
        <p:txBody>
          <a:bodyPr/>
          <a:lstStyle/>
          <a:p>
            <a:endParaRPr lang="de-DE"/>
          </a:p>
        </p:txBody>
      </p:sp>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641515" y="1039140"/>
            <a:ext cx="10772272"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oliennummernplatzhalter 5">
            <a:extLst>
              <a:ext uri="{FF2B5EF4-FFF2-40B4-BE49-F238E27FC236}">
                <a16:creationId xmlns:a16="http://schemas.microsoft.com/office/drawing/2014/main" id="{57D1F29C-BDC8-01DB-3A19-15A6D92C1514}"/>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4999530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rgbClr val="006D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1</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1499904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rgbClr val="006D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1</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8371702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1757681" y="2709052"/>
            <a:ext cx="8605519"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rgbClr val="006D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1</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28193060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rgbClr val="006D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1</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37189620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1048902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2</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6617564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2</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22407496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2</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5527649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25476866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3</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236139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D58E401F-3433-0239-F43B-71A7B1CF59D0}"/>
              </a:ext>
            </a:extLst>
          </p:cNvPr>
          <p:cNvSpPr>
            <a:spLocks noGrp="1"/>
          </p:cNvSpPr>
          <p:nvPr>
            <p:ph type="dt" sz="half" idx="10"/>
          </p:nvPr>
        </p:nvSpPr>
        <p:spPr/>
        <p:txBody>
          <a:bodyPr/>
          <a:lstStyle/>
          <a:p>
            <a:fld id="{D7C9A704-402A-1D4F-81DA-954FED7B3FF4}" type="datetime1">
              <a:rPr lang="de-DE" smtClean="0"/>
              <a:t>12.06.25</a:t>
            </a:fld>
            <a:endParaRPr lang="de-DE"/>
          </a:p>
        </p:txBody>
      </p:sp>
      <p:sp>
        <p:nvSpPr>
          <p:cNvPr id="5" name="Fußzeilenplatzhalter 4">
            <a:extLst>
              <a:ext uri="{FF2B5EF4-FFF2-40B4-BE49-F238E27FC236}">
                <a16:creationId xmlns:a16="http://schemas.microsoft.com/office/drawing/2014/main" id="{4C188772-FCD0-82C9-4B87-249822EFE454}"/>
              </a:ext>
            </a:extLst>
          </p:cNvPr>
          <p:cNvSpPr>
            <a:spLocks noGrp="1"/>
          </p:cNvSpPr>
          <p:nvPr>
            <p:ph type="ftr" sz="quarter" idx="11"/>
          </p:nvPr>
        </p:nvSpPr>
        <p:spPr>
          <a:xfrm>
            <a:off x="3746772" y="6557385"/>
            <a:ext cx="4114800" cy="300615"/>
          </a:xfrm>
        </p:spPr>
        <p:txBody>
          <a:bodyPr/>
          <a:lstStyle/>
          <a:p>
            <a:endParaRPr lang="de-DE"/>
          </a:p>
        </p:txBody>
      </p:sp>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641515" y="1291350"/>
            <a:ext cx="10772272" cy="571701"/>
          </a:xfrm>
          <a:prstGeom prst="rect">
            <a:avLst/>
          </a:prstGeom>
        </p:spPr>
        <p:txBody>
          <a:bodyPr anchor="b">
            <a:normAutofit/>
          </a:bodyPr>
          <a:lstStyle>
            <a:lvl1pPr marL="0" indent="0">
              <a:buNone/>
              <a:defRPr sz="32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713363" y="1943301"/>
            <a:ext cx="10700424" cy="4127770"/>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oliennummernplatzhalter 5">
            <a:extLst>
              <a:ext uri="{FF2B5EF4-FFF2-40B4-BE49-F238E27FC236}">
                <a16:creationId xmlns:a16="http://schemas.microsoft.com/office/drawing/2014/main" id="{57D1F29C-BDC8-01DB-3A19-15A6D92C1514}"/>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682557" y="786929"/>
            <a:ext cx="10700424"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1</a:t>
            </a:r>
          </a:p>
        </p:txBody>
      </p:sp>
    </p:spTree>
    <p:extLst>
      <p:ext uri="{BB962C8B-B14F-4D97-AF65-F5344CB8AC3E}">
        <p14:creationId xmlns:p14="http://schemas.microsoft.com/office/powerpoint/2010/main" val="36691592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3</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7057927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3</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31759388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16182002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4</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6834777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4</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2544373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4</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22967231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9545500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5</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5569059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5</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83752227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5</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2129115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60E3D77C-3F66-0C23-ECEE-06F21F4CA1BA}"/>
              </a:ext>
            </a:extLst>
          </p:cNvPr>
          <p:cNvSpPr>
            <a:spLocks noGrp="1"/>
          </p:cNvSpPr>
          <p:nvPr>
            <p:ph type="dt" sz="half" idx="10"/>
          </p:nvPr>
        </p:nvSpPr>
        <p:spPr/>
        <p:txBody>
          <a:bodyPr/>
          <a:lstStyle/>
          <a:p>
            <a:fld id="{E05D94B7-545A-D847-9D36-4D60DAB86014}" type="datetime1">
              <a:rPr lang="de-DE" smtClean="0"/>
              <a:t>12.06.25</a:t>
            </a:fld>
            <a:endParaRPr lang="de-DE" dirty="0"/>
          </a:p>
        </p:txBody>
      </p:sp>
      <p:sp>
        <p:nvSpPr>
          <p:cNvPr id="4" name="Fußzeilenplatzhalter 3">
            <a:extLst>
              <a:ext uri="{FF2B5EF4-FFF2-40B4-BE49-F238E27FC236}">
                <a16:creationId xmlns:a16="http://schemas.microsoft.com/office/drawing/2014/main" id="{C020930B-6A12-DDED-A543-3D66A6279DDF}"/>
              </a:ext>
            </a:extLst>
          </p:cNvPr>
          <p:cNvSpPr>
            <a:spLocks noGrp="1"/>
          </p:cNvSpPr>
          <p:nvPr>
            <p:ph type="ftr" sz="quarter" idx="11"/>
          </p:nvPr>
        </p:nvSpPr>
        <p:spPr/>
        <p:txBody>
          <a:bodyPr/>
          <a:lstStyle/>
          <a:p>
            <a:endParaRPr lang="de-DE" dirty="0"/>
          </a:p>
        </p:txBody>
      </p:sp>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641515" y="1039140"/>
            <a:ext cx="10843608"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713363" y="1876022"/>
            <a:ext cx="5168628"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8" name="Textplatzhalter 2">
            <a:extLst>
              <a:ext uri="{FF2B5EF4-FFF2-40B4-BE49-F238E27FC236}">
                <a16:creationId xmlns:a16="http://schemas.microsoft.com/office/drawing/2014/main" id="{E8744C08-E59A-CEBD-D1FD-1ED3D86FC698}"/>
              </a:ext>
            </a:extLst>
          </p:cNvPr>
          <p:cNvSpPr>
            <a:spLocks noGrp="1"/>
          </p:cNvSpPr>
          <p:nvPr>
            <p:ph type="body" idx="14" hasCustomPrompt="1"/>
          </p:nvPr>
        </p:nvSpPr>
        <p:spPr>
          <a:xfrm>
            <a:off x="6316495" y="1876022"/>
            <a:ext cx="5168628"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6316663" y="2804570"/>
            <a:ext cx="5168900" cy="3008312"/>
          </a:xfrm>
        </p:spPr>
        <p:txBody>
          <a:bodyPr/>
          <a:lstStyle/>
          <a:p>
            <a:endParaRPr lang="de-DE"/>
          </a:p>
        </p:txBody>
      </p:sp>
      <p:sp>
        <p:nvSpPr>
          <p:cNvPr id="11" name="Foliennummernplatzhalter 5">
            <a:extLst>
              <a:ext uri="{FF2B5EF4-FFF2-40B4-BE49-F238E27FC236}">
                <a16:creationId xmlns:a16="http://schemas.microsoft.com/office/drawing/2014/main" id="{A040866F-DC02-5291-67E0-6EABA741F374}"/>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79157545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70472224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K</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47412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K</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05052362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K</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341302970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223826015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A2BCB1AD-D47B-A704-7065-094BFFB14B0F}"/>
              </a:ext>
            </a:extLst>
          </p:cNvPr>
          <p:cNvPicPr>
            <a:picLocks noChangeAspect="1"/>
          </p:cNvPicPr>
          <p:nvPr userDrawn="1"/>
        </p:nvPicPr>
        <p:blipFill>
          <a:blip r:embed="rId2"/>
          <a:stretch>
            <a:fillRect/>
          </a:stretch>
        </p:blipFill>
        <p:spPr>
          <a:xfrm>
            <a:off x="0" y="-13447"/>
            <a:ext cx="12203530" cy="6864485"/>
          </a:xfrm>
          <a:prstGeom prst="rect">
            <a:avLst/>
          </a:prstGeom>
        </p:spPr>
      </p:pic>
    </p:spTree>
    <p:extLst>
      <p:ext uri="{BB962C8B-B14F-4D97-AF65-F5344CB8AC3E}">
        <p14:creationId xmlns:p14="http://schemas.microsoft.com/office/powerpoint/2010/main" val="25529226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7663C0E9-D35F-158F-FAC3-783CFB3D4D4D}"/>
              </a:ext>
            </a:extLst>
          </p:cNvPr>
          <p:cNvSpPr/>
          <p:nvPr userDrawn="1"/>
        </p:nvSpPr>
        <p:spPr>
          <a:xfrm>
            <a:off x="0" y="1"/>
            <a:ext cx="12192000" cy="49276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Dreieck 3">
            <a:extLst>
              <a:ext uri="{FF2B5EF4-FFF2-40B4-BE49-F238E27FC236}">
                <a16:creationId xmlns:a16="http://schemas.microsoft.com/office/drawing/2014/main" id="{08A09320-B9A7-1E1E-02EB-5A8176C18F20}"/>
              </a:ext>
            </a:extLst>
          </p:cNvPr>
          <p:cNvSpPr/>
          <p:nvPr userDrawn="1"/>
        </p:nvSpPr>
        <p:spPr>
          <a:xfrm>
            <a:off x="152399" y="2989994"/>
            <a:ext cx="11887201" cy="3200400"/>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descr="Ein Bild, das Text, Screenshot enthält.&#10;&#10;KI-generierte Inhalte können fehlerhaft sein.">
            <a:extLst>
              <a:ext uri="{FF2B5EF4-FFF2-40B4-BE49-F238E27FC236}">
                <a16:creationId xmlns:a16="http://schemas.microsoft.com/office/drawing/2014/main" id="{E8937473-2189-942D-1106-8003382EE789}"/>
              </a:ext>
            </a:extLst>
          </p:cNvPr>
          <p:cNvPicPr/>
          <p:nvPr userDrawn="1"/>
        </p:nvPicPr>
        <p:blipFill>
          <a:blip r:embed="rId2"/>
          <a:stretch>
            <a:fillRect/>
          </a:stretch>
        </p:blipFill>
        <p:spPr>
          <a:xfrm>
            <a:off x="2690636" y="2362203"/>
            <a:ext cx="6810726" cy="4554726"/>
          </a:xfrm>
          <a:prstGeom prst="rect">
            <a:avLst/>
          </a:prstGeom>
        </p:spPr>
      </p:pic>
      <p:sp>
        <p:nvSpPr>
          <p:cNvPr id="6" name="Textfeld 5">
            <a:extLst>
              <a:ext uri="{FF2B5EF4-FFF2-40B4-BE49-F238E27FC236}">
                <a16:creationId xmlns:a16="http://schemas.microsoft.com/office/drawing/2014/main" id="{1467FFCF-7E60-5AB5-1597-8DDD938401B2}"/>
              </a:ext>
            </a:extLst>
          </p:cNvPr>
          <p:cNvSpPr txBox="1"/>
          <p:nvPr userDrawn="1"/>
        </p:nvSpPr>
        <p:spPr>
          <a:xfrm>
            <a:off x="2386717" y="164845"/>
            <a:ext cx="7723364" cy="3416320"/>
          </a:xfrm>
          <a:prstGeom prst="rect">
            <a:avLst/>
          </a:prstGeom>
          <a:noFill/>
        </p:spPr>
        <p:txBody>
          <a:bodyPr wrap="square" rtlCol="0">
            <a:spAutoFit/>
          </a:bodyPr>
          <a:lstStyle/>
          <a:p>
            <a:pPr algn="ctr"/>
            <a:r>
              <a:rPr lang="de-DE" sz="7200" b="1" dirty="0">
                <a:solidFill>
                  <a:srgbClr val="FFFFFF"/>
                </a:solidFill>
                <a:effectLst/>
                <a:latin typeface="MuseoSans"/>
              </a:rPr>
              <a:t>1</a:t>
            </a:r>
          </a:p>
          <a:p>
            <a:pPr algn="ctr"/>
            <a:r>
              <a:rPr lang="de-DE" sz="7200" b="1" dirty="0">
                <a:solidFill>
                  <a:srgbClr val="FFFFFF"/>
                </a:solidFill>
                <a:effectLst/>
                <a:latin typeface="MuseoSans"/>
              </a:rPr>
              <a:t>Veranschaulichung</a:t>
            </a:r>
            <a:endParaRPr lang="de-DE" sz="7200" b="1" dirty="0">
              <a:solidFill>
                <a:srgbClr val="FFFFFF"/>
              </a:solidFill>
              <a:latin typeface="MuseoSans"/>
            </a:endParaRPr>
          </a:p>
          <a:p>
            <a:r>
              <a:rPr lang="de-DE" sz="7200" b="1" dirty="0">
                <a:solidFill>
                  <a:srgbClr val="FFFFFF"/>
                </a:solidFill>
                <a:effectLst/>
                <a:latin typeface="Calibri" panose="020F0502020204030204" pitchFamily="34" charset="0"/>
                <a:cs typeface="Calibri" panose="020F0502020204030204" pitchFamily="34" charset="0"/>
              </a:rPr>
              <a:t> </a:t>
            </a:r>
            <a:endParaRPr lang="de-DE" sz="7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8242920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209731D4-3BDE-0C41-52BB-E4D8DAF1A245}"/>
              </a:ext>
            </a:extLst>
          </p:cNvPr>
          <p:cNvSpPr/>
          <p:nvPr userDrawn="1"/>
        </p:nvSpPr>
        <p:spPr>
          <a:xfrm>
            <a:off x="0" y="1"/>
            <a:ext cx="12192000" cy="49276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Dreieck 3">
            <a:extLst>
              <a:ext uri="{FF2B5EF4-FFF2-40B4-BE49-F238E27FC236}">
                <a16:creationId xmlns:a16="http://schemas.microsoft.com/office/drawing/2014/main" id="{7ED45452-5AC2-8689-37CF-B99397606557}"/>
              </a:ext>
            </a:extLst>
          </p:cNvPr>
          <p:cNvSpPr/>
          <p:nvPr userDrawn="1"/>
        </p:nvSpPr>
        <p:spPr>
          <a:xfrm>
            <a:off x="152399" y="2989994"/>
            <a:ext cx="11887201" cy="3200400"/>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descr="Ein Bild, das Text, Screenshot enthält.&#10;&#10;KI-generierte Inhalte können fehlerhaft sein.">
            <a:extLst>
              <a:ext uri="{FF2B5EF4-FFF2-40B4-BE49-F238E27FC236}">
                <a16:creationId xmlns:a16="http://schemas.microsoft.com/office/drawing/2014/main" id="{05D790D2-8235-81B1-3264-984DA68BC4AB}"/>
              </a:ext>
            </a:extLst>
          </p:cNvPr>
          <p:cNvPicPr/>
          <p:nvPr userDrawn="1"/>
        </p:nvPicPr>
        <p:blipFill>
          <a:blip r:embed="rId2"/>
          <a:stretch>
            <a:fillRect/>
          </a:stretch>
        </p:blipFill>
        <p:spPr>
          <a:xfrm>
            <a:off x="2690636" y="2362203"/>
            <a:ext cx="6810726" cy="4554726"/>
          </a:xfrm>
          <a:prstGeom prst="rect">
            <a:avLst/>
          </a:prstGeom>
        </p:spPr>
      </p:pic>
      <p:sp>
        <p:nvSpPr>
          <p:cNvPr id="6" name="Textfeld 5">
            <a:extLst>
              <a:ext uri="{FF2B5EF4-FFF2-40B4-BE49-F238E27FC236}">
                <a16:creationId xmlns:a16="http://schemas.microsoft.com/office/drawing/2014/main" id="{008A9016-1FB8-715C-DB5E-19151BFDF7A3}"/>
              </a:ext>
            </a:extLst>
          </p:cNvPr>
          <p:cNvSpPr txBox="1"/>
          <p:nvPr userDrawn="1"/>
        </p:nvSpPr>
        <p:spPr>
          <a:xfrm>
            <a:off x="2386717" y="164845"/>
            <a:ext cx="7723364" cy="3416320"/>
          </a:xfrm>
          <a:prstGeom prst="rect">
            <a:avLst/>
          </a:prstGeom>
          <a:noFill/>
        </p:spPr>
        <p:txBody>
          <a:bodyPr wrap="square" rtlCol="0">
            <a:spAutoFit/>
          </a:bodyPr>
          <a:lstStyle/>
          <a:p>
            <a:pPr algn="ctr"/>
            <a:r>
              <a:rPr lang="de-DE" sz="7200" b="1" dirty="0">
                <a:solidFill>
                  <a:srgbClr val="FFFFFF"/>
                </a:solidFill>
                <a:effectLst/>
                <a:latin typeface="MuseoSans"/>
              </a:rPr>
              <a:t>2</a:t>
            </a:r>
          </a:p>
          <a:p>
            <a:pPr algn="ctr"/>
            <a:r>
              <a:rPr lang="de-DE" sz="7200" b="1" dirty="0">
                <a:solidFill>
                  <a:srgbClr val="FFFFFF"/>
                </a:solidFill>
                <a:effectLst/>
                <a:latin typeface="MuseoSans"/>
              </a:rPr>
              <a:t>Lebensweltbezug</a:t>
            </a:r>
            <a:endParaRPr lang="de-DE" sz="7200" b="1" dirty="0">
              <a:solidFill>
                <a:srgbClr val="FFFFFF"/>
              </a:solidFill>
              <a:latin typeface="MuseoSans"/>
            </a:endParaRPr>
          </a:p>
          <a:p>
            <a:r>
              <a:rPr lang="de-DE" sz="7200" b="1" dirty="0">
                <a:solidFill>
                  <a:srgbClr val="FFFFFF"/>
                </a:solidFill>
                <a:effectLst/>
                <a:latin typeface="Calibri" panose="020F0502020204030204" pitchFamily="34" charset="0"/>
                <a:cs typeface="Calibri" panose="020F0502020204030204" pitchFamily="34" charset="0"/>
              </a:rPr>
              <a:t> </a:t>
            </a:r>
            <a:endParaRPr lang="de-DE" sz="7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3836202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58B13ED6-A7A3-A639-C61A-ECFCB9D6656F}"/>
              </a:ext>
            </a:extLst>
          </p:cNvPr>
          <p:cNvSpPr/>
          <p:nvPr userDrawn="1"/>
        </p:nvSpPr>
        <p:spPr>
          <a:xfrm>
            <a:off x="0" y="1"/>
            <a:ext cx="12192000" cy="49276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Dreieck 3">
            <a:extLst>
              <a:ext uri="{FF2B5EF4-FFF2-40B4-BE49-F238E27FC236}">
                <a16:creationId xmlns:a16="http://schemas.microsoft.com/office/drawing/2014/main" id="{C3CA6058-36A9-5476-6109-FF5A35755A6F}"/>
              </a:ext>
            </a:extLst>
          </p:cNvPr>
          <p:cNvSpPr/>
          <p:nvPr userDrawn="1"/>
        </p:nvSpPr>
        <p:spPr>
          <a:xfrm>
            <a:off x="152399" y="2989994"/>
            <a:ext cx="11887201" cy="3200400"/>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descr="Ein Bild, das Text, Screenshot enthält.&#10;&#10;KI-generierte Inhalte können fehlerhaft sein.">
            <a:extLst>
              <a:ext uri="{FF2B5EF4-FFF2-40B4-BE49-F238E27FC236}">
                <a16:creationId xmlns:a16="http://schemas.microsoft.com/office/drawing/2014/main" id="{A518476F-4E93-8DBF-FC06-1D8F905EAF4E}"/>
              </a:ext>
            </a:extLst>
          </p:cNvPr>
          <p:cNvPicPr/>
          <p:nvPr userDrawn="1"/>
        </p:nvPicPr>
        <p:blipFill>
          <a:blip r:embed="rId2"/>
          <a:stretch>
            <a:fillRect/>
          </a:stretch>
        </p:blipFill>
        <p:spPr>
          <a:xfrm>
            <a:off x="2690636" y="2362203"/>
            <a:ext cx="6810726" cy="4554726"/>
          </a:xfrm>
          <a:prstGeom prst="rect">
            <a:avLst/>
          </a:prstGeom>
        </p:spPr>
      </p:pic>
      <p:sp>
        <p:nvSpPr>
          <p:cNvPr id="6" name="Textfeld 5">
            <a:extLst>
              <a:ext uri="{FF2B5EF4-FFF2-40B4-BE49-F238E27FC236}">
                <a16:creationId xmlns:a16="http://schemas.microsoft.com/office/drawing/2014/main" id="{F62EA1E5-4506-C605-CD31-0529406AED00}"/>
              </a:ext>
            </a:extLst>
          </p:cNvPr>
          <p:cNvSpPr txBox="1"/>
          <p:nvPr userDrawn="1"/>
        </p:nvSpPr>
        <p:spPr>
          <a:xfrm>
            <a:off x="2386717" y="164845"/>
            <a:ext cx="7723364" cy="3416320"/>
          </a:xfrm>
          <a:prstGeom prst="rect">
            <a:avLst/>
          </a:prstGeom>
          <a:noFill/>
        </p:spPr>
        <p:txBody>
          <a:bodyPr wrap="square" rtlCol="0">
            <a:spAutoFit/>
          </a:bodyPr>
          <a:lstStyle/>
          <a:p>
            <a:pPr algn="ctr"/>
            <a:r>
              <a:rPr lang="de-DE" sz="7200" b="1" dirty="0">
                <a:solidFill>
                  <a:srgbClr val="FFFFFF"/>
                </a:solidFill>
                <a:effectLst/>
                <a:latin typeface="MuseoSans"/>
              </a:rPr>
              <a:t>3</a:t>
            </a:r>
          </a:p>
          <a:p>
            <a:pPr algn="ctr"/>
            <a:r>
              <a:rPr lang="de-DE" sz="7200" b="1" dirty="0">
                <a:solidFill>
                  <a:srgbClr val="FFFFFF"/>
                </a:solidFill>
                <a:effectLst/>
                <a:latin typeface="MuseoSans"/>
              </a:rPr>
              <a:t>Methodenvielfalt</a:t>
            </a:r>
            <a:endParaRPr lang="de-DE" sz="7200" b="1" dirty="0">
              <a:solidFill>
                <a:srgbClr val="FFFFFF"/>
              </a:solidFill>
              <a:latin typeface="MuseoSans"/>
            </a:endParaRPr>
          </a:p>
          <a:p>
            <a:r>
              <a:rPr lang="de-DE" sz="7200" b="1" dirty="0">
                <a:solidFill>
                  <a:srgbClr val="FFFFFF"/>
                </a:solidFill>
                <a:effectLst/>
                <a:latin typeface="Calibri" panose="020F0502020204030204" pitchFamily="34" charset="0"/>
                <a:cs typeface="Calibri" panose="020F0502020204030204" pitchFamily="34" charset="0"/>
              </a:rPr>
              <a:t> </a:t>
            </a:r>
            <a:endParaRPr lang="de-DE" sz="7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2823764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99A9A8F8-E515-888D-C74A-F38B531DFEBE}"/>
              </a:ext>
            </a:extLst>
          </p:cNvPr>
          <p:cNvSpPr/>
          <p:nvPr userDrawn="1"/>
        </p:nvSpPr>
        <p:spPr>
          <a:xfrm>
            <a:off x="0" y="1"/>
            <a:ext cx="12192000" cy="49276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Dreieck 3">
            <a:extLst>
              <a:ext uri="{FF2B5EF4-FFF2-40B4-BE49-F238E27FC236}">
                <a16:creationId xmlns:a16="http://schemas.microsoft.com/office/drawing/2014/main" id="{23E2AA1A-CD9F-3643-F4DF-0A7F228DD3E7}"/>
              </a:ext>
            </a:extLst>
          </p:cNvPr>
          <p:cNvSpPr/>
          <p:nvPr userDrawn="1"/>
        </p:nvSpPr>
        <p:spPr>
          <a:xfrm>
            <a:off x="152399" y="2989994"/>
            <a:ext cx="11887201" cy="3200400"/>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descr="Ein Bild, das Text, Screenshot enthält.&#10;&#10;KI-generierte Inhalte können fehlerhaft sein.">
            <a:extLst>
              <a:ext uri="{FF2B5EF4-FFF2-40B4-BE49-F238E27FC236}">
                <a16:creationId xmlns:a16="http://schemas.microsoft.com/office/drawing/2014/main" id="{7807D883-DA04-E937-8639-80DD2A8165B8}"/>
              </a:ext>
            </a:extLst>
          </p:cNvPr>
          <p:cNvPicPr/>
          <p:nvPr userDrawn="1"/>
        </p:nvPicPr>
        <p:blipFill>
          <a:blip r:embed="rId2"/>
          <a:stretch>
            <a:fillRect/>
          </a:stretch>
        </p:blipFill>
        <p:spPr>
          <a:xfrm>
            <a:off x="2690636" y="2362203"/>
            <a:ext cx="6810726" cy="4554726"/>
          </a:xfrm>
          <a:prstGeom prst="rect">
            <a:avLst/>
          </a:prstGeom>
        </p:spPr>
      </p:pic>
      <p:sp>
        <p:nvSpPr>
          <p:cNvPr id="6" name="Textfeld 5">
            <a:extLst>
              <a:ext uri="{FF2B5EF4-FFF2-40B4-BE49-F238E27FC236}">
                <a16:creationId xmlns:a16="http://schemas.microsoft.com/office/drawing/2014/main" id="{AEB5812C-E848-CD89-0F6F-2B989B44CCCC}"/>
              </a:ext>
            </a:extLst>
          </p:cNvPr>
          <p:cNvSpPr txBox="1"/>
          <p:nvPr userDrawn="1"/>
        </p:nvSpPr>
        <p:spPr>
          <a:xfrm>
            <a:off x="1239519" y="166389"/>
            <a:ext cx="9712960" cy="3416320"/>
          </a:xfrm>
          <a:prstGeom prst="rect">
            <a:avLst/>
          </a:prstGeom>
          <a:noFill/>
        </p:spPr>
        <p:txBody>
          <a:bodyPr wrap="square" rtlCol="0">
            <a:spAutoFit/>
          </a:bodyPr>
          <a:lstStyle/>
          <a:p>
            <a:pPr algn="ctr"/>
            <a:r>
              <a:rPr lang="de-DE" sz="7200" b="1" dirty="0">
                <a:solidFill>
                  <a:srgbClr val="FFFFFF"/>
                </a:solidFill>
                <a:effectLst/>
                <a:latin typeface="MuseoSans"/>
              </a:rPr>
              <a:t>4</a:t>
            </a:r>
          </a:p>
          <a:p>
            <a:pPr algn="ctr"/>
            <a:r>
              <a:rPr lang="de-DE" sz="7200" b="1" dirty="0">
                <a:solidFill>
                  <a:srgbClr val="FFFFFF"/>
                </a:solidFill>
                <a:effectLst/>
                <a:latin typeface="MuseoSans"/>
              </a:rPr>
              <a:t>Individualisiertes Lernen</a:t>
            </a:r>
            <a:endParaRPr lang="de-DE" sz="7200" b="1" dirty="0">
              <a:solidFill>
                <a:srgbClr val="FFFFFF"/>
              </a:solidFill>
              <a:latin typeface="MuseoSans"/>
            </a:endParaRPr>
          </a:p>
          <a:p>
            <a:r>
              <a:rPr lang="de-DE" sz="7200" b="1" dirty="0">
                <a:solidFill>
                  <a:srgbClr val="FFFFFF"/>
                </a:solidFill>
                <a:effectLst/>
                <a:latin typeface="Calibri" panose="020F0502020204030204" pitchFamily="34" charset="0"/>
                <a:cs typeface="Calibri" panose="020F0502020204030204" pitchFamily="34" charset="0"/>
              </a:rPr>
              <a:t> </a:t>
            </a:r>
            <a:endParaRPr lang="de-DE" sz="7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733164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5BD1193-24C3-7E66-968C-C692C0B13018}"/>
              </a:ext>
            </a:extLst>
          </p:cNvPr>
          <p:cNvSpPr>
            <a:spLocks noGrp="1"/>
          </p:cNvSpPr>
          <p:nvPr>
            <p:ph type="dt" sz="half" idx="10"/>
          </p:nvPr>
        </p:nvSpPr>
        <p:spPr/>
        <p:txBody>
          <a:bodyPr/>
          <a:lstStyle/>
          <a:p>
            <a:fld id="{CD0E1161-2891-1846-8A55-68D4696189F2}" type="datetime1">
              <a:rPr lang="de-DE" smtClean="0"/>
              <a:t>12.06.25</a:t>
            </a:fld>
            <a:endParaRPr lang="de-DE"/>
          </a:p>
        </p:txBody>
      </p:sp>
      <p:sp>
        <p:nvSpPr>
          <p:cNvPr id="3" name="Fußzeilenplatzhalter 2">
            <a:extLst>
              <a:ext uri="{FF2B5EF4-FFF2-40B4-BE49-F238E27FC236}">
                <a16:creationId xmlns:a16="http://schemas.microsoft.com/office/drawing/2014/main" id="{26F33B27-5225-DDB5-FD90-E5B368A43161}"/>
              </a:ext>
            </a:extLst>
          </p:cNvPr>
          <p:cNvSpPr>
            <a:spLocks noGrp="1"/>
          </p:cNvSpPr>
          <p:nvPr>
            <p:ph type="ftr" sz="quarter" idx="11"/>
          </p:nvPr>
        </p:nvSpPr>
        <p:spPr/>
        <p:txBody>
          <a:bodyPr/>
          <a:lstStyle/>
          <a:p>
            <a:endParaRPr lang="de-DE"/>
          </a:p>
        </p:txBody>
      </p:sp>
      <p:sp>
        <p:nvSpPr>
          <p:cNvPr id="7" name="Rechteck 6">
            <a:extLst>
              <a:ext uri="{FF2B5EF4-FFF2-40B4-BE49-F238E27FC236}">
                <a16:creationId xmlns:a16="http://schemas.microsoft.com/office/drawing/2014/main" id="{57390F46-59B9-21A5-7F79-3D89B1D394A2}"/>
              </a:ext>
            </a:extLst>
          </p:cNvPr>
          <p:cNvSpPr/>
          <p:nvPr userDrawn="1"/>
        </p:nvSpPr>
        <p:spPr>
          <a:xfrm>
            <a:off x="-6485" y="1355387"/>
            <a:ext cx="648000" cy="648000"/>
          </a:xfrm>
          <a:prstGeom prst="rect">
            <a:avLst/>
          </a:prstGeom>
          <a:solidFill>
            <a:srgbClr val="005D9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82D88C3E-9693-3D41-27BE-12F4EF4916CA}"/>
              </a:ext>
            </a:extLst>
          </p:cNvPr>
          <p:cNvSpPr txBox="1"/>
          <p:nvPr userDrawn="1"/>
        </p:nvSpPr>
        <p:spPr>
          <a:xfrm>
            <a:off x="259403" y="1288968"/>
            <a:ext cx="330741" cy="584775"/>
          </a:xfrm>
          <a:prstGeom prst="rect">
            <a:avLst/>
          </a:prstGeom>
          <a:noFill/>
        </p:spPr>
        <p:txBody>
          <a:bodyPr wrap="square" rtlCol="0">
            <a:spAutoFit/>
          </a:bodyPr>
          <a:lstStyle/>
          <a:p>
            <a:r>
              <a:rPr lang="de-DE" sz="3200" b="1" dirty="0">
                <a:solidFill>
                  <a:schemeClr val="bg1"/>
                </a:solidFill>
              </a:rPr>
              <a:t>K</a:t>
            </a:r>
          </a:p>
        </p:txBody>
      </p:sp>
      <p:sp>
        <p:nvSpPr>
          <p:cNvPr id="9" name="Textplatzhalter 2">
            <a:extLst>
              <a:ext uri="{FF2B5EF4-FFF2-40B4-BE49-F238E27FC236}">
                <a16:creationId xmlns:a16="http://schemas.microsoft.com/office/drawing/2014/main" id="{29EC1DC2-90A0-D665-4AD2-8C01E4DDADEA}"/>
              </a:ext>
            </a:extLst>
          </p:cNvPr>
          <p:cNvSpPr>
            <a:spLocks noGrp="1"/>
          </p:cNvSpPr>
          <p:nvPr>
            <p:ph type="body" idx="1" hasCustomPrompt="1"/>
          </p:nvPr>
        </p:nvSpPr>
        <p:spPr>
          <a:xfrm>
            <a:off x="641515" y="1039140"/>
            <a:ext cx="10353506"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Effektive Klassenführung</a:t>
            </a:r>
          </a:p>
        </p:txBody>
      </p:sp>
      <p:sp>
        <p:nvSpPr>
          <p:cNvPr id="10" name="Textplatzhalter 2">
            <a:extLst>
              <a:ext uri="{FF2B5EF4-FFF2-40B4-BE49-F238E27FC236}">
                <a16:creationId xmlns:a16="http://schemas.microsoft.com/office/drawing/2014/main" id="{A9DF9F30-4332-FC67-8FD5-5E719E850B89}"/>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1" name="Foliennummernplatzhalter 5">
            <a:extLst>
              <a:ext uri="{FF2B5EF4-FFF2-40B4-BE49-F238E27FC236}">
                <a16:creationId xmlns:a16="http://schemas.microsoft.com/office/drawing/2014/main" id="{8F30F9B4-C0BE-F035-F722-DB59ACA68F41}"/>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403525473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_Benutzerdefiniertes Layout">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7AA7825F-3964-0590-6CED-0E81F944BB31}"/>
              </a:ext>
            </a:extLst>
          </p:cNvPr>
          <p:cNvSpPr/>
          <p:nvPr userDrawn="1"/>
        </p:nvSpPr>
        <p:spPr>
          <a:xfrm>
            <a:off x="0" y="1"/>
            <a:ext cx="12192000" cy="49276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Dreieck 3">
            <a:extLst>
              <a:ext uri="{FF2B5EF4-FFF2-40B4-BE49-F238E27FC236}">
                <a16:creationId xmlns:a16="http://schemas.microsoft.com/office/drawing/2014/main" id="{8B26B1ED-64CB-E397-C833-4DE6C675228A}"/>
              </a:ext>
            </a:extLst>
          </p:cNvPr>
          <p:cNvSpPr/>
          <p:nvPr userDrawn="1"/>
        </p:nvSpPr>
        <p:spPr>
          <a:xfrm>
            <a:off x="152399" y="2989994"/>
            <a:ext cx="11887201" cy="3200400"/>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descr="Ein Bild, das Text, Screenshot enthält.&#10;&#10;KI-generierte Inhalte können fehlerhaft sein.">
            <a:extLst>
              <a:ext uri="{FF2B5EF4-FFF2-40B4-BE49-F238E27FC236}">
                <a16:creationId xmlns:a16="http://schemas.microsoft.com/office/drawing/2014/main" id="{F5EF298C-DDA7-7F6D-D813-F5A91C9E188E}"/>
              </a:ext>
            </a:extLst>
          </p:cNvPr>
          <p:cNvPicPr/>
          <p:nvPr userDrawn="1"/>
        </p:nvPicPr>
        <p:blipFill>
          <a:blip r:embed="rId2"/>
          <a:stretch>
            <a:fillRect/>
          </a:stretch>
        </p:blipFill>
        <p:spPr>
          <a:xfrm>
            <a:off x="2690636" y="2362203"/>
            <a:ext cx="6810726" cy="4554726"/>
          </a:xfrm>
          <a:prstGeom prst="rect">
            <a:avLst/>
          </a:prstGeom>
        </p:spPr>
      </p:pic>
      <p:sp>
        <p:nvSpPr>
          <p:cNvPr id="6" name="Textfeld 5">
            <a:extLst>
              <a:ext uri="{FF2B5EF4-FFF2-40B4-BE49-F238E27FC236}">
                <a16:creationId xmlns:a16="http://schemas.microsoft.com/office/drawing/2014/main" id="{A0BFAF4B-84DD-795C-E713-A6630E7D4880}"/>
              </a:ext>
            </a:extLst>
          </p:cNvPr>
          <p:cNvSpPr txBox="1"/>
          <p:nvPr userDrawn="1"/>
        </p:nvSpPr>
        <p:spPr>
          <a:xfrm>
            <a:off x="-152400" y="0"/>
            <a:ext cx="12344400" cy="3785652"/>
          </a:xfrm>
          <a:prstGeom prst="rect">
            <a:avLst/>
          </a:prstGeom>
          <a:noFill/>
        </p:spPr>
        <p:txBody>
          <a:bodyPr wrap="square" rtlCol="0">
            <a:spAutoFit/>
          </a:bodyPr>
          <a:lstStyle/>
          <a:p>
            <a:pPr algn="ctr"/>
            <a:r>
              <a:rPr lang="de-DE" sz="7200" b="1" dirty="0">
                <a:solidFill>
                  <a:srgbClr val="FFFFFF"/>
                </a:solidFill>
                <a:effectLst/>
                <a:latin typeface="MuseoSans"/>
              </a:rPr>
              <a:t>5</a:t>
            </a:r>
          </a:p>
          <a:p>
            <a:pPr algn="ctr"/>
            <a:r>
              <a:rPr lang="de-DE" sz="4800" b="1" dirty="0">
                <a:solidFill>
                  <a:srgbClr val="FFFFFF"/>
                </a:solidFill>
                <a:effectLst/>
                <a:latin typeface="MuseoSans"/>
              </a:rPr>
              <a:t>Kompetenzorientierte Aufgabenformate &amp; intelligentes Üben</a:t>
            </a:r>
            <a:endParaRPr lang="de-DE" sz="4800" b="1" dirty="0">
              <a:solidFill>
                <a:srgbClr val="FFFFFF"/>
              </a:solidFill>
              <a:latin typeface="MuseoSans"/>
            </a:endParaRPr>
          </a:p>
          <a:p>
            <a:r>
              <a:rPr lang="de-DE" sz="7200" b="1" dirty="0">
                <a:solidFill>
                  <a:srgbClr val="FFFFFF"/>
                </a:solidFill>
                <a:effectLst/>
                <a:latin typeface="Calibri" panose="020F0502020204030204" pitchFamily="34" charset="0"/>
                <a:cs typeface="Calibri" panose="020F0502020204030204" pitchFamily="34" charset="0"/>
              </a:rPr>
              <a:t> </a:t>
            </a:r>
            <a:endParaRPr lang="de-DE" sz="7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952977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5BD1193-24C3-7E66-968C-C692C0B13018}"/>
              </a:ext>
            </a:extLst>
          </p:cNvPr>
          <p:cNvSpPr>
            <a:spLocks noGrp="1"/>
          </p:cNvSpPr>
          <p:nvPr>
            <p:ph type="dt" sz="half" idx="10"/>
          </p:nvPr>
        </p:nvSpPr>
        <p:spPr/>
        <p:txBody>
          <a:bodyPr/>
          <a:lstStyle/>
          <a:p>
            <a:fld id="{B99C654C-F940-9245-831A-F50A9BF8D996}" type="datetime1">
              <a:rPr lang="de-DE" smtClean="0"/>
              <a:t>12.06.25</a:t>
            </a:fld>
            <a:endParaRPr lang="de-DE"/>
          </a:p>
        </p:txBody>
      </p:sp>
      <p:sp>
        <p:nvSpPr>
          <p:cNvPr id="3" name="Fußzeilenplatzhalter 2">
            <a:extLst>
              <a:ext uri="{FF2B5EF4-FFF2-40B4-BE49-F238E27FC236}">
                <a16:creationId xmlns:a16="http://schemas.microsoft.com/office/drawing/2014/main" id="{26F33B27-5225-DDB5-FD90-E5B368A43161}"/>
              </a:ext>
            </a:extLst>
          </p:cNvPr>
          <p:cNvSpPr>
            <a:spLocks noGrp="1"/>
          </p:cNvSpPr>
          <p:nvPr>
            <p:ph type="ftr" sz="quarter" idx="11"/>
          </p:nvPr>
        </p:nvSpPr>
        <p:spPr/>
        <p:txBody>
          <a:bodyPr/>
          <a:lstStyle/>
          <a:p>
            <a:endParaRPr lang="de-DE"/>
          </a:p>
        </p:txBody>
      </p:sp>
      <p:sp>
        <p:nvSpPr>
          <p:cNvPr id="7" name="Rechteck 6">
            <a:extLst>
              <a:ext uri="{FF2B5EF4-FFF2-40B4-BE49-F238E27FC236}">
                <a16:creationId xmlns:a16="http://schemas.microsoft.com/office/drawing/2014/main" id="{57390F46-59B9-21A5-7F79-3D89B1D394A2}"/>
              </a:ext>
            </a:extLst>
          </p:cNvPr>
          <p:cNvSpPr/>
          <p:nvPr userDrawn="1"/>
        </p:nvSpPr>
        <p:spPr>
          <a:xfrm>
            <a:off x="-6485" y="1355387"/>
            <a:ext cx="648000" cy="648000"/>
          </a:xfrm>
          <a:prstGeom prst="rect">
            <a:avLst/>
          </a:prstGeom>
          <a:solidFill>
            <a:srgbClr val="006D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82D88C3E-9693-3D41-27BE-12F4EF4916CA}"/>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1</a:t>
            </a:r>
          </a:p>
        </p:txBody>
      </p:sp>
      <p:sp>
        <p:nvSpPr>
          <p:cNvPr id="9" name="Textplatzhalter 2">
            <a:extLst>
              <a:ext uri="{FF2B5EF4-FFF2-40B4-BE49-F238E27FC236}">
                <a16:creationId xmlns:a16="http://schemas.microsoft.com/office/drawing/2014/main" id="{0D316A3D-2BCB-93A9-E132-A331FA4ED9EF}"/>
              </a:ext>
            </a:extLst>
          </p:cNvPr>
          <p:cNvSpPr>
            <a:spLocks noGrp="1"/>
          </p:cNvSpPr>
          <p:nvPr>
            <p:ph type="body" idx="1" hasCustomPrompt="1"/>
          </p:nvPr>
        </p:nvSpPr>
        <p:spPr>
          <a:xfrm>
            <a:off x="641515" y="1039140"/>
            <a:ext cx="10353506"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Veranschaulichung</a:t>
            </a:r>
          </a:p>
        </p:txBody>
      </p:sp>
      <p:sp>
        <p:nvSpPr>
          <p:cNvPr id="10" name="Textplatzhalter 2">
            <a:extLst>
              <a:ext uri="{FF2B5EF4-FFF2-40B4-BE49-F238E27FC236}">
                <a16:creationId xmlns:a16="http://schemas.microsoft.com/office/drawing/2014/main" id="{E32ABE5D-2AD3-504F-F658-1506D941AC11}"/>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1" name="Foliennummernplatzhalter 5">
            <a:extLst>
              <a:ext uri="{FF2B5EF4-FFF2-40B4-BE49-F238E27FC236}">
                <a16:creationId xmlns:a16="http://schemas.microsoft.com/office/drawing/2014/main" id="{41B79406-9F37-B0EB-32A1-C3810BF2435A}"/>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5290081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5BD1193-24C3-7E66-968C-C692C0B13018}"/>
              </a:ext>
            </a:extLst>
          </p:cNvPr>
          <p:cNvSpPr>
            <a:spLocks noGrp="1"/>
          </p:cNvSpPr>
          <p:nvPr>
            <p:ph type="dt" sz="half" idx="10"/>
          </p:nvPr>
        </p:nvSpPr>
        <p:spPr/>
        <p:txBody>
          <a:bodyPr/>
          <a:lstStyle/>
          <a:p>
            <a:fld id="{F55C625A-0B5E-8A42-9B3E-058820172130}" type="datetime1">
              <a:rPr lang="de-DE" smtClean="0"/>
              <a:t>12.06.25</a:t>
            </a:fld>
            <a:endParaRPr lang="de-DE"/>
          </a:p>
        </p:txBody>
      </p:sp>
      <p:sp>
        <p:nvSpPr>
          <p:cNvPr id="3" name="Fußzeilenplatzhalter 2">
            <a:extLst>
              <a:ext uri="{FF2B5EF4-FFF2-40B4-BE49-F238E27FC236}">
                <a16:creationId xmlns:a16="http://schemas.microsoft.com/office/drawing/2014/main" id="{26F33B27-5225-DDB5-FD90-E5B368A43161}"/>
              </a:ext>
            </a:extLst>
          </p:cNvPr>
          <p:cNvSpPr>
            <a:spLocks noGrp="1"/>
          </p:cNvSpPr>
          <p:nvPr>
            <p:ph type="ftr" sz="quarter" idx="11"/>
          </p:nvPr>
        </p:nvSpPr>
        <p:spPr/>
        <p:txBody>
          <a:bodyPr/>
          <a:lstStyle/>
          <a:p>
            <a:endParaRPr lang="de-DE"/>
          </a:p>
        </p:txBody>
      </p:sp>
      <p:sp>
        <p:nvSpPr>
          <p:cNvPr id="7" name="Rechteck 6">
            <a:extLst>
              <a:ext uri="{FF2B5EF4-FFF2-40B4-BE49-F238E27FC236}">
                <a16:creationId xmlns:a16="http://schemas.microsoft.com/office/drawing/2014/main" id="{57390F46-59B9-21A5-7F79-3D89B1D394A2}"/>
              </a:ext>
            </a:extLst>
          </p:cNvPr>
          <p:cNvSpPr/>
          <p:nvPr userDrawn="1"/>
        </p:nvSpPr>
        <p:spPr>
          <a:xfrm>
            <a:off x="-6485" y="1355387"/>
            <a:ext cx="648000" cy="648000"/>
          </a:xfrm>
          <a:prstGeom prst="rect">
            <a:avLst/>
          </a:prstGeom>
          <a:solidFill>
            <a:srgbClr val="0097D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82D88C3E-9693-3D41-27BE-12F4EF4916CA}"/>
              </a:ext>
            </a:extLst>
          </p:cNvPr>
          <p:cNvSpPr txBox="1"/>
          <p:nvPr userDrawn="1"/>
        </p:nvSpPr>
        <p:spPr>
          <a:xfrm>
            <a:off x="272373" y="1288968"/>
            <a:ext cx="330741" cy="584775"/>
          </a:xfrm>
          <a:prstGeom prst="rect">
            <a:avLst/>
          </a:prstGeom>
          <a:noFill/>
        </p:spPr>
        <p:txBody>
          <a:bodyPr wrap="square" rtlCol="0">
            <a:spAutoFit/>
          </a:bodyPr>
          <a:lstStyle/>
          <a:p>
            <a:r>
              <a:rPr lang="de-DE" sz="3200" b="1" dirty="0">
                <a:solidFill>
                  <a:schemeClr val="bg1"/>
                </a:solidFill>
              </a:rPr>
              <a:t>2</a:t>
            </a:r>
          </a:p>
        </p:txBody>
      </p:sp>
      <p:sp>
        <p:nvSpPr>
          <p:cNvPr id="9" name="Textplatzhalter 2">
            <a:extLst>
              <a:ext uri="{FF2B5EF4-FFF2-40B4-BE49-F238E27FC236}">
                <a16:creationId xmlns:a16="http://schemas.microsoft.com/office/drawing/2014/main" id="{82B8BABD-540E-39B5-7544-1F9E7EE3DA35}"/>
              </a:ext>
            </a:extLst>
          </p:cNvPr>
          <p:cNvSpPr>
            <a:spLocks noGrp="1"/>
          </p:cNvSpPr>
          <p:nvPr>
            <p:ph type="body" idx="1" hasCustomPrompt="1"/>
          </p:nvPr>
        </p:nvSpPr>
        <p:spPr>
          <a:xfrm>
            <a:off x="641515" y="1039140"/>
            <a:ext cx="10353506"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Lebensweltbezug</a:t>
            </a:r>
          </a:p>
        </p:txBody>
      </p:sp>
      <p:sp>
        <p:nvSpPr>
          <p:cNvPr id="10" name="Textplatzhalter 2">
            <a:extLst>
              <a:ext uri="{FF2B5EF4-FFF2-40B4-BE49-F238E27FC236}">
                <a16:creationId xmlns:a16="http://schemas.microsoft.com/office/drawing/2014/main" id="{576BEA62-3E03-FAC2-03F1-4A5031C9A6A4}"/>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1" name="Foliennummernplatzhalter 5">
            <a:extLst>
              <a:ext uri="{FF2B5EF4-FFF2-40B4-BE49-F238E27FC236}">
                <a16:creationId xmlns:a16="http://schemas.microsoft.com/office/drawing/2014/main" id="{4ED2F275-A391-79D2-7635-E345CD56704F}"/>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10993987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5BD1193-24C3-7E66-968C-C692C0B13018}"/>
              </a:ext>
            </a:extLst>
          </p:cNvPr>
          <p:cNvSpPr>
            <a:spLocks noGrp="1"/>
          </p:cNvSpPr>
          <p:nvPr>
            <p:ph type="dt" sz="half" idx="10"/>
          </p:nvPr>
        </p:nvSpPr>
        <p:spPr/>
        <p:txBody>
          <a:bodyPr/>
          <a:lstStyle/>
          <a:p>
            <a:fld id="{B94502C7-DDAB-7543-BE17-CB78B6B856F1}" type="datetime1">
              <a:rPr lang="de-DE" smtClean="0"/>
              <a:t>12.06.25</a:t>
            </a:fld>
            <a:endParaRPr lang="de-DE"/>
          </a:p>
        </p:txBody>
      </p:sp>
      <p:sp>
        <p:nvSpPr>
          <p:cNvPr id="3" name="Fußzeilenplatzhalter 2">
            <a:extLst>
              <a:ext uri="{FF2B5EF4-FFF2-40B4-BE49-F238E27FC236}">
                <a16:creationId xmlns:a16="http://schemas.microsoft.com/office/drawing/2014/main" id="{26F33B27-5225-DDB5-FD90-E5B368A43161}"/>
              </a:ext>
            </a:extLst>
          </p:cNvPr>
          <p:cNvSpPr>
            <a:spLocks noGrp="1"/>
          </p:cNvSpPr>
          <p:nvPr>
            <p:ph type="ftr" sz="quarter" idx="11"/>
          </p:nvPr>
        </p:nvSpPr>
        <p:spPr/>
        <p:txBody>
          <a:bodyPr/>
          <a:lstStyle/>
          <a:p>
            <a:endParaRPr lang="de-DE"/>
          </a:p>
        </p:txBody>
      </p:sp>
      <p:sp>
        <p:nvSpPr>
          <p:cNvPr id="7" name="Rechteck 6">
            <a:extLst>
              <a:ext uri="{FF2B5EF4-FFF2-40B4-BE49-F238E27FC236}">
                <a16:creationId xmlns:a16="http://schemas.microsoft.com/office/drawing/2014/main" id="{57390F46-59B9-21A5-7F79-3D89B1D394A2}"/>
              </a:ext>
            </a:extLst>
          </p:cNvPr>
          <p:cNvSpPr/>
          <p:nvPr userDrawn="1"/>
        </p:nvSpPr>
        <p:spPr>
          <a:xfrm>
            <a:off x="-6485" y="1355387"/>
            <a:ext cx="648000" cy="648000"/>
          </a:xfrm>
          <a:prstGeom prst="rect">
            <a:avLst/>
          </a:prstGeom>
          <a:solidFill>
            <a:srgbClr val="0092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82D88C3E-9693-3D41-27BE-12F4EF4916CA}"/>
              </a:ext>
            </a:extLst>
          </p:cNvPr>
          <p:cNvSpPr txBox="1"/>
          <p:nvPr userDrawn="1"/>
        </p:nvSpPr>
        <p:spPr>
          <a:xfrm>
            <a:off x="272373" y="1288968"/>
            <a:ext cx="330741" cy="584775"/>
          </a:xfrm>
          <a:prstGeom prst="rect">
            <a:avLst/>
          </a:prstGeom>
          <a:noFill/>
        </p:spPr>
        <p:txBody>
          <a:bodyPr wrap="square" rtlCol="0">
            <a:spAutoFit/>
          </a:bodyPr>
          <a:lstStyle/>
          <a:p>
            <a:r>
              <a:rPr lang="de-DE" sz="3200" b="1" dirty="0">
                <a:solidFill>
                  <a:schemeClr val="bg1"/>
                </a:solidFill>
              </a:rPr>
              <a:t>3</a:t>
            </a:r>
          </a:p>
        </p:txBody>
      </p:sp>
      <p:sp>
        <p:nvSpPr>
          <p:cNvPr id="9" name="Textplatzhalter 2">
            <a:extLst>
              <a:ext uri="{FF2B5EF4-FFF2-40B4-BE49-F238E27FC236}">
                <a16:creationId xmlns:a16="http://schemas.microsoft.com/office/drawing/2014/main" id="{F568264C-1751-A44F-C344-48F2CB1228C2}"/>
              </a:ext>
            </a:extLst>
          </p:cNvPr>
          <p:cNvSpPr>
            <a:spLocks noGrp="1"/>
          </p:cNvSpPr>
          <p:nvPr>
            <p:ph type="body" idx="1" hasCustomPrompt="1"/>
          </p:nvPr>
        </p:nvSpPr>
        <p:spPr>
          <a:xfrm>
            <a:off x="641515" y="1039140"/>
            <a:ext cx="10353506"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Methodenvielfalt</a:t>
            </a:r>
          </a:p>
        </p:txBody>
      </p:sp>
      <p:sp>
        <p:nvSpPr>
          <p:cNvPr id="10" name="Textplatzhalter 2">
            <a:extLst>
              <a:ext uri="{FF2B5EF4-FFF2-40B4-BE49-F238E27FC236}">
                <a16:creationId xmlns:a16="http://schemas.microsoft.com/office/drawing/2014/main" id="{C402FD27-A38D-DAF7-2CB0-D988061B6FD1}"/>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1" name="Foliennummernplatzhalter 5">
            <a:extLst>
              <a:ext uri="{FF2B5EF4-FFF2-40B4-BE49-F238E27FC236}">
                <a16:creationId xmlns:a16="http://schemas.microsoft.com/office/drawing/2014/main" id="{153730FD-9A34-D76D-852B-4CEFC5DCE481}"/>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070721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5BD1193-24C3-7E66-968C-C692C0B13018}"/>
              </a:ext>
            </a:extLst>
          </p:cNvPr>
          <p:cNvSpPr>
            <a:spLocks noGrp="1"/>
          </p:cNvSpPr>
          <p:nvPr>
            <p:ph type="dt" sz="half" idx="10"/>
          </p:nvPr>
        </p:nvSpPr>
        <p:spPr/>
        <p:txBody>
          <a:bodyPr/>
          <a:lstStyle/>
          <a:p>
            <a:fld id="{0364D986-64D0-F849-B4B1-A8F29C66727E}" type="datetime1">
              <a:rPr lang="de-DE" smtClean="0"/>
              <a:t>12.06.25</a:t>
            </a:fld>
            <a:endParaRPr lang="de-DE"/>
          </a:p>
        </p:txBody>
      </p:sp>
      <p:sp>
        <p:nvSpPr>
          <p:cNvPr id="3" name="Fußzeilenplatzhalter 2">
            <a:extLst>
              <a:ext uri="{FF2B5EF4-FFF2-40B4-BE49-F238E27FC236}">
                <a16:creationId xmlns:a16="http://schemas.microsoft.com/office/drawing/2014/main" id="{26F33B27-5225-DDB5-FD90-E5B368A43161}"/>
              </a:ext>
            </a:extLst>
          </p:cNvPr>
          <p:cNvSpPr>
            <a:spLocks noGrp="1"/>
          </p:cNvSpPr>
          <p:nvPr>
            <p:ph type="ftr" sz="quarter" idx="11"/>
          </p:nvPr>
        </p:nvSpPr>
        <p:spPr/>
        <p:txBody>
          <a:bodyPr/>
          <a:lstStyle/>
          <a:p>
            <a:endParaRPr lang="de-DE"/>
          </a:p>
        </p:txBody>
      </p:sp>
      <p:sp>
        <p:nvSpPr>
          <p:cNvPr id="7" name="Rechteck 6">
            <a:extLst>
              <a:ext uri="{FF2B5EF4-FFF2-40B4-BE49-F238E27FC236}">
                <a16:creationId xmlns:a16="http://schemas.microsoft.com/office/drawing/2014/main" id="{57390F46-59B9-21A5-7F79-3D89B1D394A2}"/>
              </a:ext>
            </a:extLst>
          </p:cNvPr>
          <p:cNvSpPr/>
          <p:nvPr userDrawn="1"/>
        </p:nvSpPr>
        <p:spPr>
          <a:xfrm>
            <a:off x="-6485" y="1355387"/>
            <a:ext cx="648000" cy="648000"/>
          </a:xfrm>
          <a:prstGeom prst="rect">
            <a:avLst/>
          </a:prstGeom>
          <a:solidFill>
            <a:srgbClr val="008F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82D88C3E-9693-3D41-27BE-12F4EF4916CA}"/>
              </a:ext>
            </a:extLst>
          </p:cNvPr>
          <p:cNvSpPr txBox="1"/>
          <p:nvPr userDrawn="1"/>
        </p:nvSpPr>
        <p:spPr>
          <a:xfrm>
            <a:off x="278858" y="1288968"/>
            <a:ext cx="330741" cy="584775"/>
          </a:xfrm>
          <a:prstGeom prst="rect">
            <a:avLst/>
          </a:prstGeom>
          <a:noFill/>
        </p:spPr>
        <p:txBody>
          <a:bodyPr wrap="square" rtlCol="0">
            <a:spAutoFit/>
          </a:bodyPr>
          <a:lstStyle/>
          <a:p>
            <a:r>
              <a:rPr lang="de-DE" sz="3200" b="1" dirty="0">
                <a:solidFill>
                  <a:schemeClr val="bg1"/>
                </a:solidFill>
              </a:rPr>
              <a:t>4</a:t>
            </a:r>
          </a:p>
        </p:txBody>
      </p:sp>
      <p:sp>
        <p:nvSpPr>
          <p:cNvPr id="9" name="Textplatzhalter 2">
            <a:extLst>
              <a:ext uri="{FF2B5EF4-FFF2-40B4-BE49-F238E27FC236}">
                <a16:creationId xmlns:a16="http://schemas.microsoft.com/office/drawing/2014/main" id="{FD8967A5-B6E1-540A-955D-44A1B265CA53}"/>
              </a:ext>
            </a:extLst>
          </p:cNvPr>
          <p:cNvSpPr>
            <a:spLocks noGrp="1"/>
          </p:cNvSpPr>
          <p:nvPr>
            <p:ph type="body" idx="1" hasCustomPrompt="1"/>
          </p:nvPr>
        </p:nvSpPr>
        <p:spPr>
          <a:xfrm>
            <a:off x="641515" y="1039140"/>
            <a:ext cx="10353506"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Individualisiertes Lernen</a:t>
            </a:r>
          </a:p>
        </p:txBody>
      </p:sp>
      <p:sp>
        <p:nvSpPr>
          <p:cNvPr id="10" name="Textplatzhalter 2">
            <a:extLst>
              <a:ext uri="{FF2B5EF4-FFF2-40B4-BE49-F238E27FC236}">
                <a16:creationId xmlns:a16="http://schemas.microsoft.com/office/drawing/2014/main" id="{74F70A01-4C9D-5CB8-A38B-E39F729A0983}"/>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1" name="Foliennummernplatzhalter 5">
            <a:extLst>
              <a:ext uri="{FF2B5EF4-FFF2-40B4-BE49-F238E27FC236}">
                <a16:creationId xmlns:a16="http://schemas.microsoft.com/office/drawing/2014/main" id="{121C2606-6519-B480-DB10-7D52529C8EAB}"/>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1683821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5BD1193-24C3-7E66-968C-C692C0B13018}"/>
              </a:ext>
            </a:extLst>
          </p:cNvPr>
          <p:cNvSpPr>
            <a:spLocks noGrp="1"/>
          </p:cNvSpPr>
          <p:nvPr>
            <p:ph type="dt" sz="half" idx="10"/>
          </p:nvPr>
        </p:nvSpPr>
        <p:spPr/>
        <p:txBody>
          <a:bodyPr/>
          <a:lstStyle/>
          <a:p>
            <a:fld id="{1ABF4AF5-9F4E-324E-84AD-E3ECDC8CFB7F}" type="datetime1">
              <a:rPr lang="de-DE" smtClean="0"/>
              <a:t>12.06.25</a:t>
            </a:fld>
            <a:endParaRPr lang="de-DE"/>
          </a:p>
        </p:txBody>
      </p:sp>
      <p:sp>
        <p:nvSpPr>
          <p:cNvPr id="3" name="Fußzeilenplatzhalter 2">
            <a:extLst>
              <a:ext uri="{FF2B5EF4-FFF2-40B4-BE49-F238E27FC236}">
                <a16:creationId xmlns:a16="http://schemas.microsoft.com/office/drawing/2014/main" id="{26F33B27-5225-DDB5-FD90-E5B368A43161}"/>
              </a:ext>
            </a:extLst>
          </p:cNvPr>
          <p:cNvSpPr>
            <a:spLocks noGrp="1"/>
          </p:cNvSpPr>
          <p:nvPr>
            <p:ph type="ftr" sz="quarter" idx="11"/>
          </p:nvPr>
        </p:nvSpPr>
        <p:spPr/>
        <p:txBody>
          <a:bodyPr/>
          <a:lstStyle/>
          <a:p>
            <a:endParaRPr lang="de-DE"/>
          </a:p>
        </p:txBody>
      </p:sp>
      <p:sp>
        <p:nvSpPr>
          <p:cNvPr id="7" name="Rechteck 6">
            <a:extLst>
              <a:ext uri="{FF2B5EF4-FFF2-40B4-BE49-F238E27FC236}">
                <a16:creationId xmlns:a16="http://schemas.microsoft.com/office/drawing/2014/main" id="{57390F46-59B9-21A5-7F79-3D89B1D394A2}"/>
              </a:ext>
            </a:extLst>
          </p:cNvPr>
          <p:cNvSpPr/>
          <p:nvPr userDrawn="1"/>
        </p:nvSpPr>
        <p:spPr>
          <a:xfrm>
            <a:off x="-6485" y="1355387"/>
            <a:ext cx="648000" cy="648000"/>
          </a:xfrm>
          <a:prstGeom prst="rect">
            <a:avLst/>
          </a:prstGeom>
          <a:solidFill>
            <a:srgbClr val="399A3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82D88C3E-9693-3D41-27BE-12F4EF4916CA}"/>
              </a:ext>
            </a:extLst>
          </p:cNvPr>
          <p:cNvSpPr txBox="1"/>
          <p:nvPr userDrawn="1"/>
        </p:nvSpPr>
        <p:spPr>
          <a:xfrm>
            <a:off x="272373" y="1288968"/>
            <a:ext cx="330741" cy="584775"/>
          </a:xfrm>
          <a:prstGeom prst="rect">
            <a:avLst/>
          </a:prstGeom>
          <a:noFill/>
        </p:spPr>
        <p:txBody>
          <a:bodyPr wrap="square" rtlCol="0">
            <a:spAutoFit/>
          </a:bodyPr>
          <a:lstStyle/>
          <a:p>
            <a:r>
              <a:rPr lang="de-DE" sz="3200" b="1" dirty="0">
                <a:solidFill>
                  <a:schemeClr val="bg1"/>
                </a:solidFill>
              </a:rPr>
              <a:t>5</a:t>
            </a:r>
          </a:p>
        </p:txBody>
      </p:sp>
      <p:sp>
        <p:nvSpPr>
          <p:cNvPr id="9" name="Textplatzhalter 2">
            <a:extLst>
              <a:ext uri="{FF2B5EF4-FFF2-40B4-BE49-F238E27FC236}">
                <a16:creationId xmlns:a16="http://schemas.microsoft.com/office/drawing/2014/main" id="{9F1AD123-4DCA-24B3-8898-3530FB230D22}"/>
              </a:ext>
            </a:extLst>
          </p:cNvPr>
          <p:cNvSpPr>
            <a:spLocks noGrp="1"/>
          </p:cNvSpPr>
          <p:nvPr>
            <p:ph type="body" idx="1" hasCustomPrompt="1"/>
          </p:nvPr>
        </p:nvSpPr>
        <p:spPr>
          <a:xfrm>
            <a:off x="641515" y="1039140"/>
            <a:ext cx="10353506"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Kompetenzorientierte Aufgabenformate &amp; intelligentes Üben</a:t>
            </a:r>
          </a:p>
        </p:txBody>
      </p:sp>
      <p:sp>
        <p:nvSpPr>
          <p:cNvPr id="10" name="Textplatzhalter 2">
            <a:extLst>
              <a:ext uri="{FF2B5EF4-FFF2-40B4-BE49-F238E27FC236}">
                <a16:creationId xmlns:a16="http://schemas.microsoft.com/office/drawing/2014/main" id="{57A8ADB3-BFF6-8D7C-5315-CD7F97BD3EC4}"/>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3" name="Foliennummernplatzhalter 5">
            <a:extLst>
              <a:ext uri="{FF2B5EF4-FFF2-40B4-BE49-F238E27FC236}">
                <a16:creationId xmlns:a16="http://schemas.microsoft.com/office/drawing/2014/main" id="{C0DB4DF2-6EB8-2D2D-588B-44150DABCF85}"/>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1304482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image" Target="../media/image1.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theme" Target="../theme/theme2.xml"/><Relationship Id="rId5" Type="http://schemas.openxmlformats.org/officeDocument/2006/relationships/slideLayout" Target="../slideLayouts/slideLayout14.xml"/><Relationship Id="rId4"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image" Target="../media/image1.png"/><Relationship Id="rId5" Type="http://schemas.openxmlformats.org/officeDocument/2006/relationships/theme" Target="../theme/theme3.xml"/><Relationship Id="rId4" Type="http://schemas.openxmlformats.org/officeDocument/2006/relationships/slideLayout" Target="../slideLayouts/slideLayout18.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image" Target="../media/image1.png"/><Relationship Id="rId5" Type="http://schemas.openxmlformats.org/officeDocument/2006/relationships/theme" Target="../theme/theme4.xml"/><Relationship Id="rId4" Type="http://schemas.openxmlformats.org/officeDocument/2006/relationships/slideLayout" Target="../slideLayouts/slideLayout22.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image" Target="../media/image1.png"/><Relationship Id="rId5" Type="http://schemas.openxmlformats.org/officeDocument/2006/relationships/theme" Target="../theme/theme5.xml"/><Relationship Id="rId4" Type="http://schemas.openxmlformats.org/officeDocument/2006/relationships/slideLayout" Target="../slideLayouts/slideLayout26.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image" Target="../media/image1.png"/><Relationship Id="rId5" Type="http://schemas.openxmlformats.org/officeDocument/2006/relationships/theme" Target="../theme/theme6.xml"/><Relationship Id="rId4" Type="http://schemas.openxmlformats.org/officeDocument/2006/relationships/slideLayout" Target="../slideLayouts/slideLayout30.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33.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image" Target="../media/image1.png"/><Relationship Id="rId5" Type="http://schemas.openxmlformats.org/officeDocument/2006/relationships/theme" Target="../theme/theme7.xml"/><Relationship Id="rId4" Type="http://schemas.openxmlformats.org/officeDocument/2006/relationships/slideLayout" Target="../slideLayouts/slideLayout34.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37.xml"/><Relationship Id="rId7" Type="http://schemas.openxmlformats.org/officeDocument/2006/relationships/theme" Target="../theme/theme8.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5" Type="http://schemas.openxmlformats.org/officeDocument/2006/relationships/slideLayout" Target="../slideLayouts/slideLayout39.xml"/><Relationship Id="rId4"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a:extLst>
              <a:ext uri="{FF2B5EF4-FFF2-40B4-BE49-F238E27FC236}">
                <a16:creationId xmlns:a16="http://schemas.microsoft.com/office/drawing/2014/main" id="{763E5A3D-2AE5-BDED-16AA-936E688AEC56}"/>
              </a:ext>
            </a:extLst>
          </p:cNvPr>
          <p:cNvSpPr>
            <a:spLocks noGrp="1"/>
          </p:cNvSpPr>
          <p:nvPr>
            <p:ph type="dt" sz="half" idx="2"/>
          </p:nvPr>
        </p:nvSpPr>
        <p:spPr>
          <a:xfrm>
            <a:off x="682557" y="6557385"/>
            <a:ext cx="2743200" cy="30061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56C08FDE-F51C-7A43-8B9C-2394C9B49A6F}" type="datetime1">
              <a:rPr lang="de-DE" smtClean="0"/>
              <a:t>12.06.25</a:t>
            </a:fld>
            <a:endParaRPr lang="de-DE" dirty="0"/>
          </a:p>
        </p:txBody>
      </p:sp>
      <p:sp>
        <p:nvSpPr>
          <p:cNvPr id="5" name="Fußzeilenplatzhalter 4">
            <a:extLst>
              <a:ext uri="{FF2B5EF4-FFF2-40B4-BE49-F238E27FC236}">
                <a16:creationId xmlns:a16="http://schemas.microsoft.com/office/drawing/2014/main" id="{8489DD8C-5A85-F84E-E80E-896C62C65BB4}"/>
              </a:ext>
            </a:extLst>
          </p:cNvPr>
          <p:cNvSpPr>
            <a:spLocks noGrp="1"/>
          </p:cNvSpPr>
          <p:nvPr>
            <p:ph type="ftr" sz="quarter" idx="3"/>
          </p:nvPr>
        </p:nvSpPr>
        <p:spPr>
          <a:xfrm>
            <a:off x="3782438" y="6557385"/>
            <a:ext cx="4114800" cy="300615"/>
          </a:xfrm>
          <a:prstGeom prst="rect">
            <a:avLst/>
          </a:prstGeom>
        </p:spPr>
        <p:txBody>
          <a:bodyPr vert="horz" lIns="91440" tIns="45720" rIns="91440" bIns="45720" rtlCol="0" anchor="ctr"/>
          <a:lstStyle>
            <a:lvl1pPr algn="ctr">
              <a:defRPr sz="1200">
                <a:solidFill>
                  <a:schemeClr val="tx1">
                    <a:lumMod val="50000"/>
                    <a:lumOff val="50000"/>
                  </a:schemeClr>
                </a:solidFill>
              </a:defRPr>
            </a:lvl1pPr>
          </a:lstStyle>
          <a:p>
            <a:endParaRPr lang="de-DE" dirty="0"/>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gradFill>
            <a:gsLst>
              <a:gs pos="36000">
                <a:srgbClr val="009F97"/>
              </a:gs>
              <a:gs pos="0">
                <a:srgbClr val="01A2CA"/>
              </a:gs>
              <a:gs pos="26000">
                <a:srgbClr val="00A0A7"/>
              </a:gs>
              <a:gs pos="100000">
                <a:srgbClr val="3E9B45"/>
              </a:gs>
              <a:gs pos="75000">
                <a:srgbClr val="189C69"/>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7" name="Textfeld 6">
            <a:extLst>
              <a:ext uri="{FF2B5EF4-FFF2-40B4-BE49-F238E27FC236}">
                <a16:creationId xmlns:a16="http://schemas.microsoft.com/office/drawing/2014/main" id="{D568E577-9908-6B2C-7035-FA68028E4BE0}"/>
              </a:ext>
            </a:extLst>
          </p:cNvPr>
          <p:cNvSpPr txBox="1"/>
          <p:nvPr userDrawn="1"/>
        </p:nvSpPr>
        <p:spPr>
          <a:xfrm>
            <a:off x="682557" y="121848"/>
            <a:ext cx="2347711" cy="707886"/>
          </a:xfrm>
          <a:prstGeom prst="rect">
            <a:avLst/>
          </a:prstGeom>
          <a:noFill/>
        </p:spPr>
        <p:txBody>
          <a:bodyPr wrap="square" rtlCol="0">
            <a:spAutoFit/>
          </a:bodyPr>
          <a:lstStyle/>
          <a:p>
            <a:r>
              <a:rPr lang="de-DE" sz="2000" dirty="0">
                <a:solidFill>
                  <a:srgbClr val="FFFFFF"/>
                </a:solidFill>
                <a:effectLst/>
                <a:latin typeface="Calibri" panose="020F0502020204030204" pitchFamily="34" charset="0"/>
                <a:cs typeface="Calibri" panose="020F0502020204030204" pitchFamily="34" charset="0"/>
              </a:rPr>
              <a:t>Guter Unterricht in einer digitalen Welt</a:t>
            </a:r>
            <a:endParaRPr lang="de-DE" sz="2000" dirty="0">
              <a:solidFill>
                <a:srgbClr val="FFFFFF"/>
              </a:solidFill>
              <a:latin typeface="Calibri" panose="020F0502020204030204" pitchFamily="34" charset="0"/>
              <a:cs typeface="Calibri" panose="020F0502020204030204" pitchFamily="34" charset="0"/>
            </a:endParaRPr>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11"/>
          <a:stretch>
            <a:fillRect/>
          </a:stretch>
        </p:blipFill>
        <p:spPr>
          <a:xfrm>
            <a:off x="9691210" y="78810"/>
            <a:ext cx="2144446" cy="1434115"/>
          </a:xfrm>
          <a:prstGeom prst="rect">
            <a:avLst/>
          </a:prstGeom>
        </p:spPr>
      </p:pic>
    </p:spTree>
    <p:extLst>
      <p:ext uri="{BB962C8B-B14F-4D97-AF65-F5344CB8AC3E}">
        <p14:creationId xmlns:p14="http://schemas.microsoft.com/office/powerpoint/2010/main" val="3662820459"/>
      </p:ext>
    </p:extLst>
  </p:cSld>
  <p:clrMap bg1="lt1" tx1="dk1" bg2="lt2" tx2="dk2" accent1="accent1" accent2="accent2" accent3="accent3" accent4="accent4" accent5="accent5" accent6="accent6" hlink="hlink" folHlink="folHlink"/>
  <p:sldLayoutIdLst>
    <p:sldLayoutId id="2147483664" r:id="rId1"/>
    <p:sldLayoutId id="2147483684" r:id="rId2"/>
    <p:sldLayoutId id="2147483683" r:id="rId3"/>
    <p:sldLayoutId id="2147483678" r:id="rId4"/>
    <p:sldLayoutId id="2147483679" r:id="rId5"/>
    <p:sldLayoutId id="2147483680" r:id="rId6"/>
    <p:sldLayoutId id="2147483681" r:id="rId7"/>
    <p:sldLayoutId id="2147483682" r:id="rId8"/>
    <p:sldLayoutId id="2147483670" r:id="rId9"/>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7"/>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39806889"/>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46" r:id="rId3"/>
    <p:sldLayoutId id="2147483719" r:id="rId4"/>
    <p:sldLayoutId id="2147483720" r:id="rId5"/>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6"/>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397007992"/>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6"/>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936605048"/>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6"/>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4117147310"/>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6"/>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700427818"/>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6"/>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380252746"/>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18005786"/>
      </p:ext>
    </p:extLst>
  </p:cSld>
  <p:clrMap bg1="lt1" tx1="dk1" bg2="lt2" tx2="dk2" accent1="accent1" accent2="accent2" accent3="accent3" accent4="accent4" accent5="accent5" accent6="accent6" hlink="hlink" folHlink="folHlink"/>
  <p:sldLayoutIdLst>
    <p:sldLayoutId id="2147483677" r:id="rId1"/>
    <p:sldLayoutId id="2147483689" r:id="rId2"/>
    <p:sldLayoutId id="2147483690" r:id="rId3"/>
    <p:sldLayoutId id="2147483691" r:id="rId4"/>
    <p:sldLayoutId id="2147483692" r:id="rId5"/>
    <p:sldLayoutId id="2147483693" r:id="rId6"/>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hyperlink" Target="https://mebis.bycs.de/k_5/ergebnissicherung" TargetMode="Externa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1.xml"/><Relationship Id="rId4" Type="http://schemas.openxmlformats.org/officeDocument/2006/relationships/image" Target="../media/image5.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hyperlink" Target="https://mebis.bycs.de/k_5/strukturierung"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mebis.bycs.de/k_5/anschaulichedarstellung" TargetMode="Externa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E751CF02-AAD1-A62D-5D70-0A591C09901E}"/>
              </a:ext>
            </a:extLst>
          </p:cNvPr>
          <p:cNvSpPr>
            <a:spLocks noGrp="1"/>
          </p:cNvSpPr>
          <p:nvPr>
            <p:ph type="body" idx="1"/>
          </p:nvPr>
        </p:nvSpPr>
        <p:spPr>
          <a:xfrm>
            <a:off x="1047914" y="1433437"/>
            <a:ext cx="9086685" cy="571701"/>
          </a:xfrm>
        </p:spPr>
        <p:txBody>
          <a:bodyPr/>
          <a:lstStyle/>
          <a:p>
            <a:r>
              <a:rPr lang="de-DE" dirty="0"/>
              <a:t>Hinweise zum Einsatz</a:t>
            </a:r>
          </a:p>
        </p:txBody>
      </p:sp>
      <p:sp>
        <p:nvSpPr>
          <p:cNvPr id="3" name="Textplatzhalter 2">
            <a:extLst>
              <a:ext uri="{FF2B5EF4-FFF2-40B4-BE49-F238E27FC236}">
                <a16:creationId xmlns:a16="http://schemas.microsoft.com/office/drawing/2014/main" id="{2D6CFB02-DCCB-BA18-6F95-9CABA364D447}"/>
              </a:ext>
            </a:extLst>
          </p:cNvPr>
          <p:cNvSpPr>
            <a:spLocks noGrp="1"/>
          </p:cNvSpPr>
          <p:nvPr>
            <p:ph type="body" idx="13"/>
          </p:nvPr>
        </p:nvSpPr>
        <p:spPr/>
        <p:txBody>
          <a:bodyPr>
            <a:normAutofit fontScale="92500" lnSpcReduction="20000"/>
          </a:bodyPr>
          <a:lstStyle/>
          <a:p>
            <a:pPr>
              <a:defRPr/>
            </a:pPr>
            <a:r>
              <a:rPr lang="de-DE" dirty="0">
                <a:solidFill>
                  <a:srgbClr val="000000"/>
                </a:solidFill>
                <a:cs typeface="Calibri"/>
              </a:rPr>
              <a:t>1. Teil (Folien 2-10): Veranschaulichung</a:t>
            </a:r>
            <a:br>
              <a:rPr lang="de-DE" dirty="0">
                <a:solidFill>
                  <a:srgbClr val="000000"/>
                </a:solidFill>
                <a:cs typeface="Calibri"/>
              </a:rPr>
            </a:br>
            <a:r>
              <a:rPr lang="de-DE" dirty="0">
                <a:solidFill>
                  <a:srgbClr val="000000"/>
                </a:solidFill>
                <a:cs typeface="Calibri"/>
              </a:rPr>
              <a:t>Impulsvortrag zum Qualitätsbereich „Veranschaulichung“ und dessen Anforderungen.</a:t>
            </a:r>
          </a:p>
          <a:p>
            <a:pPr>
              <a:defRPr/>
            </a:pPr>
            <a:r>
              <a:rPr lang="de-DE" dirty="0">
                <a:solidFill>
                  <a:srgbClr val="FF0000"/>
                </a:solidFill>
                <a:cs typeface="Calibri"/>
              </a:rPr>
              <a:t>Bitte ergänzen Sie hier adressatengerechte Beispiele! Konkrete Beispiele zur Umsetzung sowie weiterführende Impulse finden Sie im mebis Magazin!</a:t>
            </a:r>
            <a:endParaRPr lang="de-DE" dirty="0">
              <a:solidFill>
                <a:srgbClr val="FF0000"/>
              </a:solidFill>
            </a:endParaRPr>
          </a:p>
          <a:p>
            <a:pPr>
              <a:defRPr/>
            </a:pPr>
            <a:r>
              <a:rPr lang="de-DE" dirty="0">
                <a:solidFill>
                  <a:srgbClr val="000000"/>
                </a:solidFill>
                <a:cs typeface="Calibri"/>
              </a:rPr>
              <a:t>2. Teil (Folie 11): Bestandsaufnahme: Was gelingt uns bereits gut? Was ist bereits fester Bestandteil unseres Unterrichtsalltags?</a:t>
            </a:r>
          </a:p>
          <a:p>
            <a:pPr>
              <a:defRPr/>
            </a:pPr>
            <a:r>
              <a:rPr lang="de-DE" dirty="0">
                <a:solidFill>
                  <a:srgbClr val="000000"/>
                </a:solidFill>
                <a:cs typeface="Calibri"/>
              </a:rPr>
              <a:t>Leiten Sie anhand dieser Fragen eine Austauschrunde ein, um zu klären, in welchem Umfang Veranschaulichung im Unterricht bereits umgesetzt wird. Bilden Sie hierfür Kleingruppen (je nach Teilnehmendenzahl) oder lassen Sie das Kollegium im Plenum diskutieren. Fordern Sie die Gruppen oder Einzelpersonen auf, ihre Ergebnisse schriftlich festzuhalten (z. B. auf Moderationskarten oder in kollaborativen Dokumenten).</a:t>
            </a:r>
          </a:p>
          <a:p>
            <a:pPr>
              <a:defRPr/>
            </a:pPr>
            <a:r>
              <a:rPr lang="de-DE" dirty="0">
                <a:solidFill>
                  <a:srgbClr val="000000"/>
                </a:solidFill>
                <a:cs typeface="Calibri"/>
              </a:rPr>
              <a:t>3.Teil (Folie 12): Wo wollen wir hin?</a:t>
            </a:r>
            <a:br>
              <a:rPr lang="de-DE" dirty="0">
                <a:solidFill>
                  <a:srgbClr val="000000"/>
                </a:solidFill>
                <a:cs typeface="Calibri"/>
              </a:rPr>
            </a:br>
            <a:r>
              <a:rPr lang="de-DE" dirty="0">
                <a:solidFill>
                  <a:srgbClr val="000000"/>
                </a:solidFill>
                <a:cs typeface="Calibri"/>
              </a:rPr>
              <a:t>Gemeinsam erarbeiten: Wie möchten Sie digitale Medien künftig einsetzen, um Lehr- und Lerninhalte lernwirksam zu strukturieren, anschaulich zu präsentieren und Lernergebnisse zu sichern? Welchen Mehrwert kann die digitale Ergebnissicherung bieten? Die Antworten werden dokumentiert. Bitten Sie die Kleingruppen, ihre Ergebnisse anschließend vorzustellen.</a:t>
            </a:r>
          </a:p>
          <a:p>
            <a:endParaRPr lang="de-DE" dirty="0"/>
          </a:p>
        </p:txBody>
      </p:sp>
      <p:sp>
        <p:nvSpPr>
          <p:cNvPr id="5" name="Foliennummernplatzhalter 4">
            <a:extLst>
              <a:ext uri="{FF2B5EF4-FFF2-40B4-BE49-F238E27FC236}">
                <a16:creationId xmlns:a16="http://schemas.microsoft.com/office/drawing/2014/main" id="{DE8094DC-ED9E-BD38-23B0-C5AC80C07A8F}"/>
              </a:ext>
            </a:extLst>
          </p:cNvPr>
          <p:cNvSpPr>
            <a:spLocks noGrp="1"/>
          </p:cNvSpPr>
          <p:nvPr>
            <p:ph type="sldNum" sz="quarter" idx="17"/>
          </p:nvPr>
        </p:nvSpPr>
        <p:spPr/>
        <p:txBody>
          <a:bodyPr/>
          <a:lstStyle/>
          <a:p>
            <a:fld id="{1D937574-5286-7C49-842E-2D6CFC549A1F}" type="slidenum">
              <a:rPr lang="de-DE" smtClean="0"/>
              <a:pPr/>
              <a:t>1</a:t>
            </a:fld>
            <a:endParaRPr lang="de-DE" dirty="0"/>
          </a:p>
        </p:txBody>
      </p:sp>
    </p:spTree>
    <p:extLst>
      <p:ext uri="{BB962C8B-B14F-4D97-AF65-F5344CB8AC3E}">
        <p14:creationId xmlns:p14="http://schemas.microsoft.com/office/powerpoint/2010/main" val="32950644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853CEF5D-A30E-BCA6-4823-2F839D5BB549}"/>
              </a:ext>
            </a:extLst>
          </p:cNvPr>
          <p:cNvSpPr>
            <a:spLocks noGrp="1"/>
          </p:cNvSpPr>
          <p:nvPr>
            <p:ph type="body" idx="1"/>
          </p:nvPr>
        </p:nvSpPr>
        <p:spPr>
          <a:xfrm>
            <a:off x="1020567" y="1475130"/>
            <a:ext cx="10546275" cy="507665"/>
          </a:xfrm>
        </p:spPr>
        <p:txBody>
          <a:bodyPr/>
          <a:lstStyle/>
          <a:p>
            <a:r>
              <a:rPr lang="de-DE" dirty="0"/>
              <a:t>Ergebnissicherung  </a:t>
            </a:r>
          </a:p>
        </p:txBody>
      </p:sp>
      <p:sp>
        <p:nvSpPr>
          <p:cNvPr id="3" name="Bildplatzhalter 2">
            <a:extLst>
              <a:ext uri="{FF2B5EF4-FFF2-40B4-BE49-F238E27FC236}">
                <a16:creationId xmlns:a16="http://schemas.microsoft.com/office/drawing/2014/main" id="{E988D98C-2477-27D0-87C6-96E1781AE9AA}"/>
              </a:ext>
            </a:extLst>
          </p:cNvPr>
          <p:cNvSpPr>
            <a:spLocks noGrp="1"/>
          </p:cNvSpPr>
          <p:nvPr>
            <p:ph type="pic" sz="quarter" idx="15"/>
          </p:nvPr>
        </p:nvSpPr>
        <p:spPr/>
        <p:txBody>
          <a:bodyPr/>
          <a:lstStyle/>
          <a:p>
            <a:endParaRPr lang="de-DE"/>
          </a:p>
        </p:txBody>
      </p:sp>
      <p:sp>
        <p:nvSpPr>
          <p:cNvPr id="5" name="Foliennummernplatzhalter 4">
            <a:extLst>
              <a:ext uri="{FF2B5EF4-FFF2-40B4-BE49-F238E27FC236}">
                <a16:creationId xmlns:a16="http://schemas.microsoft.com/office/drawing/2014/main" id="{0E0DFEEC-539A-C202-7475-68D662157E0B}"/>
              </a:ext>
            </a:extLst>
          </p:cNvPr>
          <p:cNvSpPr>
            <a:spLocks noGrp="1"/>
          </p:cNvSpPr>
          <p:nvPr>
            <p:ph type="sldNum" sz="quarter" idx="19"/>
          </p:nvPr>
        </p:nvSpPr>
        <p:spPr/>
        <p:txBody>
          <a:bodyPr/>
          <a:lstStyle/>
          <a:p>
            <a:fld id="{1D937574-5286-7C49-842E-2D6CFC549A1F}" type="slidenum">
              <a:rPr lang="de-DE" smtClean="0"/>
              <a:pPr/>
              <a:t>10</a:t>
            </a:fld>
            <a:endParaRPr lang="de-DE" dirty="0"/>
          </a:p>
        </p:txBody>
      </p:sp>
      <p:sp>
        <p:nvSpPr>
          <p:cNvPr id="6" name="Textplatzhalter 3">
            <a:extLst>
              <a:ext uri="{FF2B5EF4-FFF2-40B4-BE49-F238E27FC236}">
                <a16:creationId xmlns:a16="http://schemas.microsoft.com/office/drawing/2014/main" id="{FEF98C39-92E3-AA5B-7F10-743103095C89}"/>
              </a:ext>
            </a:extLst>
          </p:cNvPr>
          <p:cNvSpPr txBox="1">
            <a:spLocks/>
          </p:cNvSpPr>
          <p:nvPr/>
        </p:nvSpPr>
        <p:spPr bwMode="auto">
          <a:xfrm>
            <a:off x="1828800" y="2875280"/>
            <a:ext cx="9936777" cy="553720"/>
          </a:xfrm>
          <a:prstGeom prst="rect">
            <a:avLst/>
          </a:prstGeom>
        </p:spPr>
        <p:txBody>
          <a:bodyPr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de-DE" sz="1600" dirty="0">
                <a:solidFill>
                  <a:srgbClr val="000000"/>
                </a:solidFill>
                <a:ea typeface="Times New Roman"/>
              </a:rPr>
              <a:t>Ergänzen Sie eigene adressatengerechte Beispiele! Impulse dazu finden Sie </a:t>
            </a:r>
            <a:r>
              <a:rPr lang="de-DE" sz="1600" dirty="0">
                <a:solidFill>
                  <a:srgbClr val="000000"/>
                </a:solidFill>
                <a:ea typeface="Times New Roman"/>
                <a:hlinkClick r:id="rId2"/>
              </a:rPr>
              <a:t>hier.</a:t>
            </a:r>
            <a:r>
              <a:rPr lang="de-DE" sz="1600" dirty="0">
                <a:solidFill>
                  <a:srgbClr val="000000"/>
                </a:solidFill>
                <a:ea typeface="Times New Roman"/>
              </a:rPr>
              <a:t> </a:t>
            </a:r>
            <a:endParaRPr lang="de-DE" sz="1600" dirty="0"/>
          </a:p>
        </p:txBody>
      </p:sp>
    </p:spTree>
    <p:extLst>
      <p:ext uri="{BB962C8B-B14F-4D97-AF65-F5344CB8AC3E}">
        <p14:creationId xmlns:p14="http://schemas.microsoft.com/office/powerpoint/2010/main" val="18619404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Foliennummernplatzhalter 1"/>
          <p:cNvSpPr>
            <a:spLocks noGrp="1"/>
          </p:cNvSpPr>
          <p:nvPr>
            <p:ph type="sldNum" sz="quarter" idx="11"/>
          </p:nvPr>
        </p:nvSpPr>
        <p:spPr bwMode="auto"/>
        <p:txBody>
          <a:bodyPr/>
          <a:lstStyle/>
          <a:p>
            <a:pPr>
              <a:defRPr/>
            </a:pPr>
            <a:fld id="{1D937574-5286-7C49-842E-2D6CFC549A1F}" type="slidenum">
              <a:rPr lang="de-DE"/>
              <a:t>11</a:t>
            </a:fld>
            <a:endParaRPr lang="de-DE"/>
          </a:p>
        </p:txBody>
      </p:sp>
      <p:sp>
        <p:nvSpPr>
          <p:cNvPr id="3" name="Textplatzhalter 2"/>
          <p:cNvSpPr>
            <a:spLocks noGrp="1"/>
          </p:cNvSpPr>
          <p:nvPr>
            <p:ph type="body" idx="1"/>
          </p:nvPr>
        </p:nvSpPr>
        <p:spPr bwMode="auto">
          <a:xfrm>
            <a:off x="2328014" y="2921335"/>
            <a:ext cx="9501505" cy="507665"/>
          </a:xfrm>
        </p:spPr>
        <p:txBody>
          <a:bodyPr/>
          <a:lstStyle/>
          <a:p>
            <a:pPr>
              <a:defRPr/>
            </a:pPr>
            <a:r>
              <a:rPr lang="de-DE"/>
              <a:t>Reflexion</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Textplatzhalter 2"/>
          <p:cNvSpPr>
            <a:spLocks noGrp="1"/>
          </p:cNvSpPr>
          <p:nvPr>
            <p:ph type="body" idx="1"/>
          </p:nvPr>
        </p:nvSpPr>
        <p:spPr bwMode="auto"/>
        <p:txBody>
          <a:bodyPr/>
          <a:lstStyle/>
          <a:p>
            <a:pPr>
              <a:defRPr/>
            </a:pPr>
            <a:r>
              <a:rPr lang="de-DE"/>
              <a:t>Was gelingt bereits gut?   </a:t>
            </a:r>
            <a:endParaRPr/>
          </a:p>
        </p:txBody>
      </p:sp>
      <p:sp>
        <p:nvSpPr>
          <p:cNvPr id="4" name="Textplatzhalter 3"/>
          <p:cNvSpPr>
            <a:spLocks noGrp="1"/>
          </p:cNvSpPr>
          <p:nvPr>
            <p:ph type="body" idx="13"/>
          </p:nvPr>
        </p:nvSpPr>
        <p:spPr bwMode="auto">
          <a:xfrm>
            <a:off x="1047914" y="2721752"/>
            <a:ext cx="4296972" cy="3602848"/>
          </a:xfrm>
        </p:spPr>
        <p:txBody>
          <a:bodyPr anchor="t" anchorCtr="0">
            <a:noAutofit/>
          </a:bodyPr>
          <a:lstStyle/>
          <a:p>
            <a:pPr>
              <a:lnSpc>
                <a:spcPct val="100000"/>
              </a:lnSpc>
              <a:defRPr/>
            </a:pPr>
            <a:r>
              <a:rPr lang="de-DE" sz="1600" b="1">
                <a:ea typeface="Calibri"/>
                <a:cs typeface="Calibri"/>
              </a:rPr>
              <a:t>Tauschen Sie sich aus: </a:t>
            </a:r>
            <a:endParaRPr lang="de-DE" sz="1600">
              <a:ea typeface="Calibri"/>
              <a:cs typeface="Calibri"/>
            </a:endParaRPr>
          </a:p>
          <a:p>
            <a:pPr marL="285750" indent="-285750">
              <a:lnSpc>
                <a:spcPct val="100000"/>
              </a:lnSpc>
              <a:buFont typeface="Arial"/>
              <a:buChar char="•"/>
              <a:defRPr/>
            </a:pPr>
            <a:r>
              <a:rPr lang="de-DE" sz="1600">
                <a:ea typeface="Calibri"/>
                <a:cs typeface="Calibri"/>
              </a:rPr>
              <a:t>Welche Werkzeuge zur Strukturierung von Lehr- und Lerninhalten nutzen Sie bereits im Unterricht? </a:t>
            </a:r>
            <a:endParaRPr lang="de-DE" sz="1600"/>
          </a:p>
          <a:p>
            <a:pPr marL="285750" indent="-285750">
              <a:lnSpc>
                <a:spcPct val="100000"/>
              </a:lnSpc>
              <a:buFont typeface="Arial"/>
              <a:buChar char="•"/>
              <a:defRPr/>
            </a:pPr>
            <a:r>
              <a:rPr lang="de-DE" sz="1600">
                <a:ea typeface="Calibri"/>
                <a:cs typeface="Calibri"/>
              </a:rPr>
              <a:t>Wie nutzen Sie digitale Medien zur Veranschaulichung (komplexer) Unterrichtsinhalte? Welche Erfahrung haben Sie hier gemacht?</a:t>
            </a:r>
            <a:endParaRPr lang="de-DE" sz="1600"/>
          </a:p>
          <a:p>
            <a:pPr marL="285750" indent="-285750">
              <a:lnSpc>
                <a:spcPct val="100000"/>
              </a:lnSpc>
              <a:buFont typeface="Arial"/>
              <a:buChar char="•"/>
              <a:defRPr/>
            </a:pPr>
            <a:r>
              <a:rPr lang="de-DE" sz="1600">
                <a:ea typeface="Calibri"/>
                <a:cs typeface="Calibri"/>
              </a:rPr>
              <a:t>Nutzen Sie bereits eine digitale Ergebnissicherung?</a:t>
            </a:r>
            <a:endParaRPr lang="de-DE" sz="1600"/>
          </a:p>
        </p:txBody>
      </p:sp>
      <p:sp>
        <p:nvSpPr>
          <p:cNvPr id="7" name="Textplatzhalter 6"/>
          <p:cNvSpPr>
            <a:spLocks noGrp="1"/>
          </p:cNvSpPr>
          <p:nvPr>
            <p:ph type="body" idx="16"/>
          </p:nvPr>
        </p:nvSpPr>
        <p:spPr bwMode="auto"/>
        <p:txBody>
          <a:bodyPr/>
          <a:lstStyle/>
          <a:p>
            <a:pPr>
              <a:defRPr/>
            </a:pPr>
            <a:r>
              <a:rPr lang="de-DE"/>
              <a:t>Einsatz digitaler Medien zur Veranschaulichung</a:t>
            </a:r>
            <a:endParaRPr/>
          </a:p>
        </p:txBody>
      </p:sp>
      <p:sp>
        <p:nvSpPr>
          <p:cNvPr id="6" name="Foliennummernplatzhalter 5"/>
          <p:cNvSpPr>
            <a:spLocks noGrp="1"/>
          </p:cNvSpPr>
          <p:nvPr>
            <p:ph type="sldNum" sz="quarter" idx="19"/>
          </p:nvPr>
        </p:nvSpPr>
        <p:spPr bwMode="auto"/>
        <p:txBody>
          <a:bodyPr/>
          <a:lstStyle/>
          <a:p>
            <a:pPr>
              <a:defRPr/>
            </a:pPr>
            <a:fld id="{1D937574-5286-7C49-842E-2D6CFC549A1F}" type="slidenum">
              <a:rPr lang="de-DE"/>
              <a:t>12</a:t>
            </a:fld>
            <a:endParaRPr lang="de-DE"/>
          </a:p>
        </p:txBody>
      </p:sp>
      <p:pic>
        <p:nvPicPr>
          <p:cNvPr id="9" name="Grafik 8"/>
          <p:cNvPicPr>
            <a:picLocks noChangeAspect="1"/>
          </p:cNvPicPr>
          <p:nvPr/>
        </p:nvPicPr>
        <p:blipFill>
          <a:blip r:embed="rId3"/>
          <a:stretch/>
        </p:blipFill>
        <p:spPr bwMode="auto">
          <a:xfrm>
            <a:off x="6570737" y="2012753"/>
            <a:ext cx="3581400" cy="35814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Textplatzhalter 2"/>
          <p:cNvSpPr>
            <a:spLocks noGrp="1"/>
          </p:cNvSpPr>
          <p:nvPr>
            <p:ph type="body" idx="1"/>
          </p:nvPr>
        </p:nvSpPr>
        <p:spPr bwMode="auto"/>
        <p:txBody>
          <a:bodyPr/>
          <a:lstStyle/>
          <a:p>
            <a:pPr>
              <a:defRPr/>
            </a:pPr>
            <a:r>
              <a:rPr lang="de-DE" dirty="0"/>
              <a:t>Wo wollen wir hin?</a:t>
            </a:r>
            <a:endParaRPr dirty="0"/>
          </a:p>
        </p:txBody>
      </p:sp>
      <p:sp>
        <p:nvSpPr>
          <p:cNvPr id="4" name="Textplatzhalter 3"/>
          <p:cNvSpPr>
            <a:spLocks noGrp="1"/>
          </p:cNvSpPr>
          <p:nvPr>
            <p:ph type="body" idx="13"/>
          </p:nvPr>
        </p:nvSpPr>
        <p:spPr bwMode="auto">
          <a:xfrm>
            <a:off x="1047914" y="2721752"/>
            <a:ext cx="4296972" cy="3602848"/>
          </a:xfrm>
        </p:spPr>
        <p:txBody>
          <a:bodyPr anchor="t" anchorCtr="0">
            <a:noAutofit/>
          </a:bodyPr>
          <a:lstStyle/>
          <a:p>
            <a:pPr>
              <a:lnSpc>
                <a:spcPct val="100000"/>
              </a:lnSpc>
              <a:defRPr/>
            </a:pPr>
            <a:r>
              <a:rPr lang="de-DE" sz="1600" b="1">
                <a:ea typeface="Calibri"/>
                <a:cs typeface="Calibri"/>
              </a:rPr>
              <a:t>Überlegen Sie in Kleingruppen: </a:t>
            </a:r>
            <a:endParaRPr lang="de-DE" sz="1600">
              <a:ea typeface="Calibri"/>
              <a:cs typeface="Calibri"/>
            </a:endParaRPr>
          </a:p>
          <a:p>
            <a:pPr>
              <a:lnSpc>
                <a:spcPct val="100000"/>
              </a:lnSpc>
              <a:defRPr/>
            </a:pPr>
            <a:r>
              <a:rPr lang="de-DE" sz="1600">
                <a:latin typeface="Calibri"/>
                <a:ea typeface="Calibri"/>
                <a:cs typeface="Calibri"/>
              </a:rPr>
              <a:t>Wie wollen Sie digitale Medien in Zukunft nutzen, um…</a:t>
            </a:r>
            <a:endParaRPr/>
          </a:p>
          <a:p>
            <a:pPr marL="285750" indent="-285750">
              <a:lnSpc>
                <a:spcPct val="100000"/>
              </a:lnSpc>
              <a:buFont typeface="Arial"/>
              <a:buChar char="•"/>
              <a:defRPr/>
            </a:pPr>
            <a:r>
              <a:rPr lang="de-DE" sz="1600">
                <a:latin typeface="Calibri"/>
                <a:ea typeface="Calibri"/>
                <a:cs typeface="Calibri"/>
              </a:rPr>
              <a:t>… Lehr- und Lerninhalte lernwirksam zu strukturieren?</a:t>
            </a:r>
            <a:endParaRPr/>
          </a:p>
          <a:p>
            <a:pPr marL="285750" indent="-285750">
              <a:lnSpc>
                <a:spcPct val="100000"/>
              </a:lnSpc>
              <a:buFont typeface="Arial"/>
              <a:buChar char="•"/>
              <a:defRPr/>
            </a:pPr>
            <a:r>
              <a:rPr lang="de-DE" sz="1600">
                <a:latin typeface="Calibri"/>
                <a:ea typeface="Calibri"/>
                <a:cs typeface="Calibri"/>
              </a:rPr>
              <a:t>… Unterrichtsinhalte anschaulich darzustellen? </a:t>
            </a:r>
            <a:endParaRPr/>
          </a:p>
          <a:p>
            <a:pPr marL="285750" indent="-285750">
              <a:lnSpc>
                <a:spcPct val="100000"/>
              </a:lnSpc>
              <a:buFont typeface="Arial"/>
              <a:buChar char="•"/>
              <a:defRPr/>
            </a:pPr>
            <a:r>
              <a:rPr lang="de-DE" sz="1600">
                <a:latin typeface="Calibri"/>
                <a:ea typeface="Calibri"/>
                <a:cs typeface="Calibri"/>
              </a:rPr>
              <a:t>… Lernergebnis zu sichern? Welchen Nutzen kann eine digitale Ergebnissicherung mit sich bringen?</a:t>
            </a:r>
            <a:endParaRPr/>
          </a:p>
        </p:txBody>
      </p:sp>
      <p:sp>
        <p:nvSpPr>
          <p:cNvPr id="7" name="Textplatzhalter 6"/>
          <p:cNvSpPr>
            <a:spLocks noGrp="1"/>
          </p:cNvSpPr>
          <p:nvPr>
            <p:ph type="body" idx="16"/>
          </p:nvPr>
        </p:nvSpPr>
        <p:spPr bwMode="auto"/>
        <p:txBody>
          <a:bodyPr/>
          <a:lstStyle/>
          <a:p>
            <a:pPr>
              <a:defRPr/>
            </a:pPr>
            <a:r>
              <a:rPr lang="de-DE"/>
              <a:t>Einsatz digitaler Medien zur Veranschaulichung</a:t>
            </a:r>
            <a:endParaRPr/>
          </a:p>
        </p:txBody>
      </p:sp>
      <p:sp>
        <p:nvSpPr>
          <p:cNvPr id="6" name="Foliennummernplatzhalter 5"/>
          <p:cNvSpPr>
            <a:spLocks noGrp="1"/>
          </p:cNvSpPr>
          <p:nvPr>
            <p:ph type="sldNum" sz="quarter" idx="19"/>
          </p:nvPr>
        </p:nvSpPr>
        <p:spPr bwMode="auto"/>
        <p:txBody>
          <a:bodyPr/>
          <a:lstStyle/>
          <a:p>
            <a:pPr>
              <a:defRPr/>
            </a:pPr>
            <a:fld id="{1D937574-5286-7C49-842E-2D6CFC549A1F}" type="slidenum">
              <a:rPr lang="de-DE"/>
              <a:t>13</a:t>
            </a:fld>
            <a:endParaRPr lang="de-DE"/>
          </a:p>
        </p:txBody>
      </p:sp>
      <p:pic>
        <p:nvPicPr>
          <p:cNvPr id="8" name="Grafik 7" descr="Besprechung mit einfarbiger Füllung"/>
          <p:cNvPicPr>
            <a:picLocks noChangeAspect="1"/>
          </p:cNvPicPr>
          <p:nvPr/>
        </p:nvPicPr>
        <p:blipFill>
          <a:blip r:embed="rId3">
            <a:extLst>
              <a:ext uri="{96DAC541-7B7A-43D3-8B79-37D633B846F1}">
                <asvg:svgBlip xmlns:asvg="http://schemas.microsoft.com/office/drawing/2016/SVG/main" r:embed="rId4"/>
              </a:ext>
            </a:extLst>
          </a:blip>
          <a:stretch/>
        </p:blipFill>
        <p:spPr bwMode="auto">
          <a:xfrm>
            <a:off x="6314024" y="1717950"/>
            <a:ext cx="4281358" cy="4281358"/>
          </a:xfrm>
          <a:prstGeom prst="rect">
            <a:avLst/>
          </a:prstGeom>
        </p:spPr>
      </p:pic>
      <p:sp>
        <p:nvSpPr>
          <p:cNvPr id="10" name="Textfeld 9"/>
          <p:cNvSpPr txBox="1"/>
          <p:nvPr/>
        </p:nvSpPr>
        <p:spPr bwMode="auto">
          <a:xfrm>
            <a:off x="1047914" y="6216831"/>
            <a:ext cx="6232358" cy="338554"/>
          </a:xfrm>
          <a:prstGeom prst="rect">
            <a:avLst/>
          </a:prstGeom>
          <a:noFill/>
        </p:spPr>
        <p:txBody>
          <a:bodyPr wrap="square" rtlCol="0">
            <a:spAutoFit/>
          </a:bodyPr>
          <a:lstStyle/>
          <a:p>
            <a:pPr>
              <a:defRPr/>
            </a:pPr>
            <a:r>
              <a:rPr lang="de-DE" sz="1600">
                <a:latin typeface="Calibri"/>
                <a:ea typeface="Calibri"/>
                <a:cs typeface="Calibri"/>
              </a:rPr>
              <a:t>Nutzen Sie als Grundlage die QR-Codes des OnePagers.</a:t>
            </a:r>
            <a:endParaRPr sz="16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30758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F9BC18C0-31D2-D2E7-B447-7480E63B2908}"/>
              </a:ext>
            </a:extLst>
          </p:cNvPr>
          <p:cNvSpPr>
            <a:spLocks noGrp="1"/>
          </p:cNvSpPr>
          <p:nvPr>
            <p:ph type="body" idx="1"/>
          </p:nvPr>
        </p:nvSpPr>
        <p:spPr>
          <a:xfrm>
            <a:off x="1047915" y="1419123"/>
            <a:ext cx="9086685" cy="571701"/>
          </a:xfrm>
        </p:spPr>
        <p:txBody>
          <a:bodyPr/>
          <a:lstStyle/>
          <a:p>
            <a:r>
              <a:rPr lang="de-DE" sz="3600" dirty="0"/>
              <a:t>Was ist daran lernwirksam?</a:t>
            </a:r>
            <a:endParaRPr lang="de-DE" dirty="0"/>
          </a:p>
        </p:txBody>
      </p:sp>
      <p:sp>
        <p:nvSpPr>
          <p:cNvPr id="3" name="Textplatzhalter 2">
            <a:extLst>
              <a:ext uri="{FF2B5EF4-FFF2-40B4-BE49-F238E27FC236}">
                <a16:creationId xmlns:a16="http://schemas.microsoft.com/office/drawing/2014/main" id="{9ACF2824-78F6-3B11-C183-CE2F21BA0D9E}"/>
              </a:ext>
            </a:extLst>
          </p:cNvPr>
          <p:cNvSpPr>
            <a:spLocks noGrp="1"/>
          </p:cNvSpPr>
          <p:nvPr>
            <p:ph type="body" idx="13"/>
          </p:nvPr>
        </p:nvSpPr>
        <p:spPr/>
        <p:txBody>
          <a:bodyPr/>
          <a:lstStyle/>
          <a:p>
            <a:pPr marL="0" indent="0">
              <a:spcAft>
                <a:spcPts val="1200"/>
              </a:spcAft>
              <a:buNone/>
              <a:defRPr/>
            </a:pPr>
            <a:r>
              <a:rPr lang="de-DE" sz="2000" b="1" dirty="0">
                <a:solidFill>
                  <a:srgbClr val="346FC0"/>
                </a:solidFill>
                <a:latin typeface="Calibri"/>
                <a:ea typeface="Times New Roman"/>
              </a:rPr>
              <a:t>Veranschaulichung zur Nachvollziehbarkeit des Lernangebots</a:t>
            </a:r>
            <a:endParaRPr lang="de-DE" sz="2000" dirty="0">
              <a:solidFill>
                <a:srgbClr val="346FC0"/>
              </a:solidFill>
            </a:endParaRPr>
          </a:p>
          <a:p>
            <a:pPr>
              <a:defRPr/>
            </a:pPr>
            <a:r>
              <a:rPr lang="de-DE" sz="1600" b="1" dirty="0">
                <a:ln>
                  <a:noFill/>
                </a:ln>
                <a:solidFill>
                  <a:srgbClr val="000000"/>
                </a:solidFill>
                <a:latin typeface="Calibri"/>
                <a:ea typeface="Arial Unicode MS"/>
                <a:cs typeface="Arial Unicode MS"/>
              </a:rPr>
              <a:t>Anschaulichkeit lenkt Aufmerksamkeit, hilft dem Verständnis und weckt Interesse an den Lerninhalten. Dabei bietet ein strukturiertes, zielorientiertes und nachvollziehbares Lernangebot Schülerinnen und Schülern Sicherheit und Orientierung.</a:t>
            </a:r>
            <a:r>
              <a:rPr lang="de-DE" sz="1600" b="1" dirty="0">
                <a:solidFill>
                  <a:srgbClr val="000000"/>
                </a:solidFill>
                <a:latin typeface="Helvetica Neue"/>
                <a:ea typeface="Arial Unicode MS"/>
                <a:cs typeface="Arial Unicode MS"/>
              </a:rPr>
              <a:t> </a:t>
            </a:r>
            <a:endParaRPr lang="de-DE" sz="1600" b="1" dirty="0"/>
          </a:p>
          <a:p>
            <a:pPr>
              <a:defRPr/>
            </a:pPr>
            <a:r>
              <a:rPr lang="de-DE" sz="1600" dirty="0">
                <a:solidFill>
                  <a:srgbClr val="000000"/>
                </a:solidFill>
                <a:latin typeface="Calibri"/>
                <a:ea typeface="Arial Unicode MS"/>
                <a:cs typeface="Arial Unicode MS"/>
              </a:rPr>
              <a:t>Klar strukturierte Präsentationen, klar formulierte Erklärungen und Arbeitsanweisungen entlasten die Schülerinnen und Schüler und machen es möglich, Energie und Aufmerksamkeit auf herausfordernde Inhalte zu lenken. </a:t>
            </a:r>
            <a:r>
              <a:rPr lang="de-DE" sz="1600" dirty="0">
                <a:latin typeface="Calibri"/>
                <a:ea typeface="Times New Roman"/>
              </a:rPr>
              <a:t> </a:t>
            </a:r>
            <a:endParaRPr lang="de-DE" sz="1600" b="1" dirty="0">
              <a:ea typeface="Times New Roman"/>
            </a:endParaRPr>
          </a:p>
          <a:p>
            <a:endParaRPr lang="de-DE" dirty="0"/>
          </a:p>
        </p:txBody>
      </p:sp>
      <p:sp>
        <p:nvSpPr>
          <p:cNvPr id="5" name="Foliennummernplatzhalter 4">
            <a:extLst>
              <a:ext uri="{FF2B5EF4-FFF2-40B4-BE49-F238E27FC236}">
                <a16:creationId xmlns:a16="http://schemas.microsoft.com/office/drawing/2014/main" id="{0EA6DCC4-9543-578B-4171-2E385598461C}"/>
              </a:ext>
            </a:extLst>
          </p:cNvPr>
          <p:cNvSpPr>
            <a:spLocks noGrp="1"/>
          </p:cNvSpPr>
          <p:nvPr>
            <p:ph type="sldNum" sz="quarter" idx="17"/>
          </p:nvPr>
        </p:nvSpPr>
        <p:spPr/>
        <p:txBody>
          <a:bodyPr/>
          <a:lstStyle/>
          <a:p>
            <a:fld id="{1D937574-5286-7C49-842E-2D6CFC549A1F}" type="slidenum">
              <a:rPr lang="de-DE" smtClean="0"/>
              <a:pPr/>
              <a:t>3</a:t>
            </a:fld>
            <a:endParaRPr lang="de-DE" dirty="0"/>
          </a:p>
        </p:txBody>
      </p:sp>
    </p:spTree>
    <p:extLst>
      <p:ext uri="{BB962C8B-B14F-4D97-AF65-F5344CB8AC3E}">
        <p14:creationId xmlns:p14="http://schemas.microsoft.com/office/powerpoint/2010/main" val="24024119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A792C3CD-FCE4-30A5-7E32-F376257804C3}"/>
              </a:ext>
            </a:extLst>
          </p:cNvPr>
          <p:cNvSpPr>
            <a:spLocks noGrp="1"/>
          </p:cNvSpPr>
          <p:nvPr>
            <p:ph type="body" idx="1"/>
          </p:nvPr>
        </p:nvSpPr>
        <p:spPr>
          <a:xfrm>
            <a:off x="1045515" y="1377745"/>
            <a:ext cx="9086685" cy="571701"/>
          </a:xfrm>
        </p:spPr>
        <p:txBody>
          <a:bodyPr/>
          <a:lstStyle/>
          <a:p>
            <a:r>
              <a:rPr lang="de-DE" dirty="0"/>
              <a:t>Worum geht es?</a:t>
            </a:r>
          </a:p>
        </p:txBody>
      </p:sp>
      <p:sp>
        <p:nvSpPr>
          <p:cNvPr id="3" name="Textplatzhalter 2">
            <a:extLst>
              <a:ext uri="{FF2B5EF4-FFF2-40B4-BE49-F238E27FC236}">
                <a16:creationId xmlns:a16="http://schemas.microsoft.com/office/drawing/2014/main" id="{FE2C79CF-6C2F-FD03-9A89-0D1F761B863D}"/>
              </a:ext>
            </a:extLst>
          </p:cNvPr>
          <p:cNvSpPr>
            <a:spLocks noGrp="1"/>
          </p:cNvSpPr>
          <p:nvPr>
            <p:ph type="body" idx="13"/>
          </p:nvPr>
        </p:nvSpPr>
        <p:spPr>
          <a:xfrm>
            <a:off x="1045515" y="2717800"/>
            <a:ext cx="7188950" cy="3629212"/>
          </a:xfrm>
        </p:spPr>
        <p:txBody>
          <a:bodyPr anchor="t" anchorCtr="0">
            <a:noAutofit/>
          </a:bodyPr>
          <a:lstStyle/>
          <a:p>
            <a:r>
              <a:rPr lang="de-DE" sz="2000" b="1" dirty="0">
                <a:solidFill>
                  <a:schemeClr val="accent1"/>
                </a:solidFill>
              </a:rPr>
              <a:t>Veranschaulichung</a:t>
            </a:r>
          </a:p>
          <a:p>
            <a:r>
              <a:rPr lang="de-DE" sz="1600" b="1" dirty="0">
                <a:solidFill>
                  <a:schemeClr val="accent1"/>
                </a:solidFill>
              </a:rPr>
              <a:t>Strukturierung der Lehr- und Lerninhalte </a:t>
            </a:r>
          </a:p>
          <a:p>
            <a:r>
              <a:rPr lang="de-DE" sz="1600" dirty="0"/>
              <a:t>Der Einsatz digitaler Medien ermöglicht eine klare, nachvollziehbare Strukturierung und Bereitstellung der Unterrichtsinhalte und hilft dabei, Lernziele und Erwartungen an die Lernenden klar zu kommunizieren. </a:t>
            </a:r>
          </a:p>
          <a:p>
            <a:r>
              <a:rPr lang="de-DE" sz="1600" b="1" dirty="0">
                <a:solidFill>
                  <a:schemeClr val="accent1"/>
                </a:solidFill>
              </a:rPr>
              <a:t>Anschauliche Darstellung von Unterrichtsinhalten </a:t>
            </a:r>
          </a:p>
          <a:p>
            <a:r>
              <a:rPr lang="de-DE" sz="1600" dirty="0"/>
              <a:t>Multimediale Elemente wie Videos und interaktive Grafiken fördern das Verständnis komplexer Inhalte.</a:t>
            </a:r>
          </a:p>
          <a:p>
            <a:r>
              <a:rPr lang="de-DE" sz="1600" b="1" dirty="0">
                <a:solidFill>
                  <a:schemeClr val="accent1"/>
                </a:solidFill>
              </a:rPr>
              <a:t>Ergebnissicherung </a:t>
            </a:r>
          </a:p>
          <a:p>
            <a:r>
              <a:rPr lang="de-DE" sz="1600" dirty="0"/>
              <a:t>Lernergebnisse lassen sich durch den Einsatz digitaler Medien, wie Präsentationen, interaktive Zusammenfassungen und weitere Lernprodukte kreativ und nachhaltig veranschaulichen.  </a:t>
            </a:r>
          </a:p>
        </p:txBody>
      </p:sp>
      <p:sp>
        <p:nvSpPr>
          <p:cNvPr id="6" name="Foliennummernplatzhalter 5">
            <a:extLst>
              <a:ext uri="{FF2B5EF4-FFF2-40B4-BE49-F238E27FC236}">
                <a16:creationId xmlns:a16="http://schemas.microsoft.com/office/drawing/2014/main" id="{3DC73868-CA60-D5E4-0F50-1057010BF6EC}"/>
              </a:ext>
            </a:extLst>
          </p:cNvPr>
          <p:cNvSpPr>
            <a:spLocks noGrp="1"/>
          </p:cNvSpPr>
          <p:nvPr>
            <p:ph type="sldNum" sz="quarter" idx="17"/>
          </p:nvPr>
        </p:nvSpPr>
        <p:spPr/>
        <p:txBody>
          <a:bodyPr/>
          <a:lstStyle/>
          <a:p>
            <a:fld id="{1D937574-5286-7C49-842E-2D6CFC549A1F}" type="slidenum">
              <a:rPr lang="de-DE" smtClean="0"/>
              <a:pPr/>
              <a:t>4</a:t>
            </a:fld>
            <a:endParaRPr lang="de-DE" dirty="0"/>
          </a:p>
        </p:txBody>
      </p:sp>
    </p:spTree>
    <p:extLst>
      <p:ext uri="{BB962C8B-B14F-4D97-AF65-F5344CB8AC3E}">
        <p14:creationId xmlns:p14="http://schemas.microsoft.com/office/powerpoint/2010/main" val="15919813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8CCDAE3F-7057-E4C2-46BC-1EA169A50DB7}"/>
              </a:ext>
            </a:extLst>
          </p:cNvPr>
          <p:cNvSpPr>
            <a:spLocks noGrp="1"/>
          </p:cNvSpPr>
          <p:nvPr>
            <p:ph type="body" idx="1"/>
          </p:nvPr>
        </p:nvSpPr>
        <p:spPr>
          <a:xfrm>
            <a:off x="1047915" y="1379877"/>
            <a:ext cx="9086685" cy="571701"/>
          </a:xfrm>
        </p:spPr>
        <p:txBody>
          <a:bodyPr/>
          <a:lstStyle/>
          <a:p>
            <a:r>
              <a:rPr lang="de-DE" dirty="0"/>
              <a:t>Strukturierung von Lehr- und Lerninhalten </a:t>
            </a:r>
            <a:endParaRPr lang="de-DE" sz="3600" dirty="0"/>
          </a:p>
        </p:txBody>
      </p:sp>
      <p:sp>
        <p:nvSpPr>
          <p:cNvPr id="3" name="Textplatzhalter 2">
            <a:extLst>
              <a:ext uri="{FF2B5EF4-FFF2-40B4-BE49-F238E27FC236}">
                <a16:creationId xmlns:a16="http://schemas.microsoft.com/office/drawing/2014/main" id="{5BD38835-7203-88FC-3875-9E0E5B7AAA54}"/>
              </a:ext>
            </a:extLst>
          </p:cNvPr>
          <p:cNvSpPr>
            <a:spLocks noGrp="1"/>
          </p:cNvSpPr>
          <p:nvPr>
            <p:ph type="body" idx="13"/>
          </p:nvPr>
        </p:nvSpPr>
        <p:spPr/>
        <p:txBody>
          <a:bodyPr anchor="t" anchorCtr="0"/>
          <a:lstStyle/>
          <a:p>
            <a:r>
              <a:rPr lang="de-DE" sz="1800" b="1" dirty="0">
                <a:solidFill>
                  <a:srgbClr val="000000"/>
                </a:solidFill>
                <a:latin typeface="Calibri"/>
                <a:ea typeface="Times New Roman"/>
              </a:rPr>
              <a:t>Der Einsatz digitaler Medien unterstützt….</a:t>
            </a:r>
            <a:endParaRPr lang="de-DE" sz="1800" dirty="0">
              <a:latin typeface="Times New Roman"/>
              <a:ea typeface="Times New Roman"/>
            </a:endParaRPr>
          </a:p>
          <a:p>
            <a:endParaRPr lang="de-DE" dirty="0"/>
          </a:p>
        </p:txBody>
      </p:sp>
      <p:sp>
        <p:nvSpPr>
          <p:cNvPr id="6" name="Foliennummernplatzhalter 5">
            <a:extLst>
              <a:ext uri="{FF2B5EF4-FFF2-40B4-BE49-F238E27FC236}">
                <a16:creationId xmlns:a16="http://schemas.microsoft.com/office/drawing/2014/main" id="{3677F230-5251-94C4-66B5-279B3264B337}"/>
              </a:ext>
            </a:extLst>
          </p:cNvPr>
          <p:cNvSpPr>
            <a:spLocks noGrp="1"/>
          </p:cNvSpPr>
          <p:nvPr>
            <p:ph type="sldNum" sz="quarter" idx="17"/>
          </p:nvPr>
        </p:nvSpPr>
        <p:spPr/>
        <p:txBody>
          <a:bodyPr/>
          <a:lstStyle/>
          <a:p>
            <a:fld id="{1D937574-5286-7C49-842E-2D6CFC549A1F}" type="slidenum">
              <a:rPr lang="de-DE" smtClean="0"/>
              <a:pPr/>
              <a:t>5</a:t>
            </a:fld>
            <a:endParaRPr lang="de-DE" dirty="0"/>
          </a:p>
        </p:txBody>
      </p:sp>
      <p:graphicFrame>
        <p:nvGraphicFramePr>
          <p:cNvPr id="7" name="Diagramm 6">
            <a:extLst>
              <a:ext uri="{FF2B5EF4-FFF2-40B4-BE49-F238E27FC236}">
                <a16:creationId xmlns:a16="http://schemas.microsoft.com/office/drawing/2014/main" id="{F2FE0B3E-75CD-E703-C22A-85FF69D2A433}"/>
              </a:ext>
            </a:extLst>
          </p:cNvPr>
          <p:cNvGraphicFramePr>
            <a:graphicFrameLocks/>
          </p:cNvGraphicFramePr>
          <p:nvPr>
            <p:extLst>
              <p:ext uri="{D42A27DB-BD31-4B8C-83A1-F6EECF244321}">
                <p14:modId xmlns:p14="http://schemas.microsoft.com/office/powerpoint/2010/main" val="1513867967"/>
              </p:ext>
            </p:extLst>
          </p:nvPr>
        </p:nvGraphicFramePr>
        <p:xfrm>
          <a:off x="1047915" y="3139153"/>
          <a:ext cx="8652139" cy="27381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977468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A1D07744-75D8-2204-6B96-3C31C635DB57}"/>
              </a:ext>
            </a:extLst>
          </p:cNvPr>
          <p:cNvSpPr>
            <a:spLocks noGrp="1"/>
          </p:cNvSpPr>
          <p:nvPr>
            <p:ph type="body" idx="1"/>
          </p:nvPr>
        </p:nvSpPr>
        <p:spPr>
          <a:xfrm>
            <a:off x="1040887" y="1472030"/>
            <a:ext cx="10546275" cy="507665"/>
          </a:xfrm>
        </p:spPr>
        <p:txBody>
          <a:bodyPr/>
          <a:lstStyle/>
          <a:p>
            <a:r>
              <a:rPr lang="de-DE" dirty="0"/>
              <a:t>Strukturierung von Lehr- und Lerninhalten </a:t>
            </a:r>
          </a:p>
        </p:txBody>
      </p:sp>
      <p:sp>
        <p:nvSpPr>
          <p:cNvPr id="3" name="Bildplatzhalter 2">
            <a:extLst>
              <a:ext uri="{FF2B5EF4-FFF2-40B4-BE49-F238E27FC236}">
                <a16:creationId xmlns:a16="http://schemas.microsoft.com/office/drawing/2014/main" id="{3FDF8D5C-8C81-8ADF-E8B8-9362C52BD08C}"/>
              </a:ext>
            </a:extLst>
          </p:cNvPr>
          <p:cNvSpPr>
            <a:spLocks noGrp="1"/>
          </p:cNvSpPr>
          <p:nvPr>
            <p:ph type="pic" sz="quarter" idx="15"/>
          </p:nvPr>
        </p:nvSpPr>
        <p:spPr/>
        <p:txBody>
          <a:bodyPr/>
          <a:lstStyle/>
          <a:p>
            <a:endParaRPr lang="de-DE"/>
          </a:p>
        </p:txBody>
      </p:sp>
      <p:sp>
        <p:nvSpPr>
          <p:cNvPr id="4" name="Textplatzhalter 3">
            <a:extLst>
              <a:ext uri="{FF2B5EF4-FFF2-40B4-BE49-F238E27FC236}">
                <a16:creationId xmlns:a16="http://schemas.microsoft.com/office/drawing/2014/main" id="{D04953BF-633A-2AAF-5062-D3221E1D5A6E}"/>
              </a:ext>
            </a:extLst>
          </p:cNvPr>
          <p:cNvSpPr txBox="1">
            <a:spLocks/>
          </p:cNvSpPr>
          <p:nvPr/>
        </p:nvSpPr>
        <p:spPr bwMode="auto">
          <a:xfrm>
            <a:off x="1828800" y="2875280"/>
            <a:ext cx="9936777" cy="553720"/>
          </a:xfrm>
          <a:prstGeom prst="rect">
            <a:avLst/>
          </a:prstGeom>
        </p:spPr>
        <p:txBody>
          <a:bodyPr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de-DE" sz="1600" dirty="0">
                <a:solidFill>
                  <a:srgbClr val="000000"/>
                </a:solidFill>
                <a:ea typeface="Times New Roman"/>
              </a:rPr>
              <a:t>Ergänzen Sie eigene adressatengerechte Beispiele! Impulse dazu finden Sie </a:t>
            </a:r>
            <a:r>
              <a:rPr lang="de-DE" sz="1600" dirty="0">
                <a:solidFill>
                  <a:srgbClr val="000000"/>
                </a:solidFill>
                <a:ea typeface="Times New Roman"/>
                <a:hlinkClick r:id="rId3"/>
              </a:rPr>
              <a:t>hier.</a:t>
            </a:r>
            <a:r>
              <a:rPr lang="de-DE" sz="1600" dirty="0">
                <a:solidFill>
                  <a:srgbClr val="000000"/>
                </a:solidFill>
                <a:ea typeface="Times New Roman"/>
              </a:rPr>
              <a:t> </a:t>
            </a:r>
            <a:endParaRPr lang="de-DE" sz="1600" dirty="0"/>
          </a:p>
        </p:txBody>
      </p:sp>
    </p:spTree>
    <p:extLst>
      <p:ext uri="{BB962C8B-B14F-4D97-AF65-F5344CB8AC3E}">
        <p14:creationId xmlns:p14="http://schemas.microsoft.com/office/powerpoint/2010/main" val="39948000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extplatzhalter 1"/>
          <p:cNvSpPr>
            <a:spLocks noGrp="1"/>
          </p:cNvSpPr>
          <p:nvPr>
            <p:ph type="body" idx="1"/>
          </p:nvPr>
        </p:nvSpPr>
        <p:spPr bwMode="auto">
          <a:xfrm>
            <a:off x="1047914" y="1404374"/>
            <a:ext cx="9668599" cy="571701"/>
          </a:xfrm>
        </p:spPr>
        <p:txBody>
          <a:bodyPr/>
          <a:lstStyle/>
          <a:p>
            <a:pPr>
              <a:defRPr/>
            </a:pPr>
            <a:r>
              <a:rPr lang="de-DE" dirty="0"/>
              <a:t>Anschauliche Darstellung von Unterrichtsinhalten</a:t>
            </a:r>
            <a:endParaRPr lang="de-DE" sz="3600" dirty="0"/>
          </a:p>
        </p:txBody>
      </p:sp>
      <p:sp>
        <p:nvSpPr>
          <p:cNvPr id="3" name="Textplatzhalter 2"/>
          <p:cNvSpPr>
            <a:spLocks noGrp="1"/>
          </p:cNvSpPr>
          <p:nvPr>
            <p:ph type="body" idx="13"/>
          </p:nvPr>
        </p:nvSpPr>
        <p:spPr bwMode="auto"/>
        <p:txBody>
          <a:bodyPr anchor="t" anchorCtr="0"/>
          <a:lstStyle/>
          <a:p>
            <a:pPr>
              <a:defRPr/>
            </a:pPr>
            <a:r>
              <a:rPr lang="de-DE" sz="1800" b="1">
                <a:solidFill>
                  <a:srgbClr val="000000"/>
                </a:solidFill>
                <a:latin typeface="Calibri"/>
                <a:ea typeface="Times New Roman"/>
              </a:rPr>
              <a:t>Der Einsatz digitaler Medien unterstützt….</a:t>
            </a:r>
            <a:endParaRPr lang="de-DE" sz="1800">
              <a:latin typeface="Times New Roman"/>
              <a:ea typeface="Times New Roman"/>
            </a:endParaRPr>
          </a:p>
          <a:p>
            <a:pPr>
              <a:defRPr/>
            </a:pPr>
            <a:endParaRPr lang="de-DE"/>
          </a:p>
        </p:txBody>
      </p:sp>
      <p:sp>
        <p:nvSpPr>
          <p:cNvPr id="6" name="Foliennummernplatzhalter 5"/>
          <p:cNvSpPr>
            <a:spLocks noGrp="1"/>
          </p:cNvSpPr>
          <p:nvPr>
            <p:ph type="sldNum" sz="quarter" idx="17"/>
          </p:nvPr>
        </p:nvSpPr>
        <p:spPr bwMode="auto"/>
        <p:txBody>
          <a:bodyPr/>
          <a:lstStyle/>
          <a:p>
            <a:pPr>
              <a:defRPr/>
            </a:pPr>
            <a:fld id="{1D937574-5286-7C49-842E-2D6CFC549A1F}" type="slidenum">
              <a:rPr lang="de-DE"/>
              <a:t>7</a:t>
            </a:fld>
            <a:endParaRPr lang="de-DE"/>
          </a:p>
        </p:txBody>
      </p:sp>
      <p:graphicFrame>
        <p:nvGraphicFramePr>
          <p:cNvPr id="8" name="Diagramm 7"/>
          <p:cNvGraphicFramePr>
            <a:graphicFrameLocks/>
          </p:cNvGraphicFramePr>
          <p:nvPr/>
        </p:nvGraphicFramePr>
        <p:xfrm>
          <a:off x="1047914" y="2884190"/>
          <a:ext cx="8575057" cy="34277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A68F49-9F48-A484-269E-BFAC23842277}"/>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321EF507-9E12-1A3F-EF29-A21D7A2A12D9}"/>
              </a:ext>
            </a:extLst>
          </p:cNvPr>
          <p:cNvSpPr>
            <a:spLocks noGrp="1"/>
          </p:cNvSpPr>
          <p:nvPr>
            <p:ph type="body" idx="1"/>
          </p:nvPr>
        </p:nvSpPr>
        <p:spPr>
          <a:xfrm>
            <a:off x="1020567" y="1475130"/>
            <a:ext cx="10546275" cy="507665"/>
          </a:xfrm>
        </p:spPr>
        <p:txBody>
          <a:bodyPr/>
          <a:lstStyle/>
          <a:p>
            <a:r>
              <a:rPr lang="de-DE" dirty="0"/>
              <a:t>Anschauliche Darstellung von Unterrichtsinhalten  </a:t>
            </a:r>
          </a:p>
        </p:txBody>
      </p:sp>
      <p:sp>
        <p:nvSpPr>
          <p:cNvPr id="3" name="Bildplatzhalter 2">
            <a:extLst>
              <a:ext uri="{FF2B5EF4-FFF2-40B4-BE49-F238E27FC236}">
                <a16:creationId xmlns:a16="http://schemas.microsoft.com/office/drawing/2014/main" id="{85D9BDC3-8D8B-E038-4A1B-8D026D9C4768}"/>
              </a:ext>
            </a:extLst>
          </p:cNvPr>
          <p:cNvSpPr>
            <a:spLocks noGrp="1"/>
          </p:cNvSpPr>
          <p:nvPr>
            <p:ph type="pic" sz="quarter" idx="15"/>
          </p:nvPr>
        </p:nvSpPr>
        <p:spPr/>
        <p:txBody>
          <a:bodyPr/>
          <a:lstStyle/>
          <a:p>
            <a:endParaRPr lang="de-DE"/>
          </a:p>
        </p:txBody>
      </p:sp>
      <p:sp>
        <p:nvSpPr>
          <p:cNvPr id="5" name="Foliennummernplatzhalter 4">
            <a:extLst>
              <a:ext uri="{FF2B5EF4-FFF2-40B4-BE49-F238E27FC236}">
                <a16:creationId xmlns:a16="http://schemas.microsoft.com/office/drawing/2014/main" id="{DBDB754A-3B68-BD7F-157E-80A4EE4169D8}"/>
              </a:ext>
            </a:extLst>
          </p:cNvPr>
          <p:cNvSpPr>
            <a:spLocks noGrp="1"/>
          </p:cNvSpPr>
          <p:nvPr>
            <p:ph type="sldNum" sz="quarter" idx="19"/>
          </p:nvPr>
        </p:nvSpPr>
        <p:spPr/>
        <p:txBody>
          <a:bodyPr/>
          <a:lstStyle/>
          <a:p>
            <a:fld id="{1D937574-5286-7C49-842E-2D6CFC549A1F}" type="slidenum">
              <a:rPr lang="de-DE" smtClean="0"/>
              <a:pPr/>
              <a:t>8</a:t>
            </a:fld>
            <a:endParaRPr lang="de-DE" dirty="0"/>
          </a:p>
        </p:txBody>
      </p:sp>
      <p:sp>
        <p:nvSpPr>
          <p:cNvPr id="6" name="Textplatzhalter 3">
            <a:extLst>
              <a:ext uri="{FF2B5EF4-FFF2-40B4-BE49-F238E27FC236}">
                <a16:creationId xmlns:a16="http://schemas.microsoft.com/office/drawing/2014/main" id="{A54875FD-F1B8-1B97-FB40-587946FE4D57}"/>
              </a:ext>
            </a:extLst>
          </p:cNvPr>
          <p:cNvSpPr txBox="1">
            <a:spLocks/>
          </p:cNvSpPr>
          <p:nvPr/>
        </p:nvSpPr>
        <p:spPr bwMode="auto">
          <a:xfrm>
            <a:off x="1757681" y="2875280"/>
            <a:ext cx="9936777" cy="553720"/>
          </a:xfrm>
          <a:prstGeom prst="rect">
            <a:avLst/>
          </a:prstGeom>
        </p:spPr>
        <p:txBody>
          <a:bodyPr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de-DE" sz="1600" dirty="0">
                <a:solidFill>
                  <a:srgbClr val="000000"/>
                </a:solidFill>
                <a:ea typeface="Times New Roman"/>
              </a:rPr>
              <a:t>Ergänzen Sie eigene adressatengerechte Beispiele! Impulse dazu finden Sie </a:t>
            </a:r>
            <a:r>
              <a:rPr lang="de-DE" sz="1600" dirty="0">
                <a:solidFill>
                  <a:srgbClr val="000000"/>
                </a:solidFill>
                <a:ea typeface="Times New Roman"/>
                <a:hlinkClick r:id="rId2"/>
              </a:rPr>
              <a:t>hier.</a:t>
            </a:r>
            <a:r>
              <a:rPr lang="de-DE" sz="1600" dirty="0">
                <a:solidFill>
                  <a:srgbClr val="000000"/>
                </a:solidFill>
                <a:ea typeface="Times New Roman"/>
              </a:rPr>
              <a:t> </a:t>
            </a:r>
            <a:endParaRPr lang="de-DE" sz="1600" dirty="0"/>
          </a:p>
        </p:txBody>
      </p:sp>
    </p:spTree>
    <p:extLst>
      <p:ext uri="{BB962C8B-B14F-4D97-AF65-F5344CB8AC3E}">
        <p14:creationId xmlns:p14="http://schemas.microsoft.com/office/powerpoint/2010/main" val="6223480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extplatzhalter 1"/>
          <p:cNvSpPr>
            <a:spLocks noGrp="1"/>
          </p:cNvSpPr>
          <p:nvPr>
            <p:ph type="body" idx="1"/>
          </p:nvPr>
        </p:nvSpPr>
        <p:spPr bwMode="auto">
          <a:xfrm>
            <a:off x="1047915" y="1389626"/>
            <a:ext cx="9668599" cy="571701"/>
          </a:xfrm>
        </p:spPr>
        <p:txBody>
          <a:bodyPr/>
          <a:lstStyle/>
          <a:p>
            <a:pPr>
              <a:defRPr/>
            </a:pPr>
            <a:r>
              <a:rPr lang="de-DE" dirty="0"/>
              <a:t>Ergebnissicherung</a:t>
            </a:r>
            <a:endParaRPr lang="de-DE" sz="3600" dirty="0"/>
          </a:p>
        </p:txBody>
      </p:sp>
      <p:sp>
        <p:nvSpPr>
          <p:cNvPr id="3" name="Textplatzhalter 2"/>
          <p:cNvSpPr>
            <a:spLocks noGrp="1"/>
          </p:cNvSpPr>
          <p:nvPr>
            <p:ph type="body" idx="13"/>
          </p:nvPr>
        </p:nvSpPr>
        <p:spPr bwMode="auto"/>
        <p:txBody>
          <a:bodyPr anchor="t" anchorCtr="0"/>
          <a:lstStyle/>
          <a:p>
            <a:pPr>
              <a:defRPr/>
            </a:pPr>
            <a:r>
              <a:rPr lang="de-DE" sz="1800" b="1">
                <a:solidFill>
                  <a:srgbClr val="000000"/>
                </a:solidFill>
                <a:latin typeface="Calibri"/>
                <a:ea typeface="Times New Roman"/>
              </a:rPr>
              <a:t>Der Einsatz digitaler Medien unterstützt….</a:t>
            </a:r>
            <a:endParaRPr lang="de-DE" sz="1800">
              <a:latin typeface="Times New Roman"/>
              <a:ea typeface="Times New Roman"/>
            </a:endParaRPr>
          </a:p>
          <a:p>
            <a:pPr>
              <a:defRPr/>
            </a:pPr>
            <a:endParaRPr lang="de-DE"/>
          </a:p>
        </p:txBody>
      </p:sp>
      <p:sp>
        <p:nvSpPr>
          <p:cNvPr id="6" name="Foliennummernplatzhalter 5"/>
          <p:cNvSpPr>
            <a:spLocks noGrp="1"/>
          </p:cNvSpPr>
          <p:nvPr>
            <p:ph type="sldNum" sz="quarter" idx="17"/>
          </p:nvPr>
        </p:nvSpPr>
        <p:spPr bwMode="auto"/>
        <p:txBody>
          <a:bodyPr/>
          <a:lstStyle/>
          <a:p>
            <a:pPr>
              <a:defRPr/>
            </a:pPr>
            <a:fld id="{1D937574-5286-7C49-842E-2D6CFC549A1F}" type="slidenum">
              <a:rPr lang="de-DE"/>
              <a:t>9</a:t>
            </a:fld>
            <a:endParaRPr lang="de-DE"/>
          </a:p>
        </p:txBody>
      </p:sp>
      <p:graphicFrame>
        <p:nvGraphicFramePr>
          <p:cNvPr id="7" name="Diagramm 6"/>
          <p:cNvGraphicFramePr>
            <a:graphicFrameLocks/>
          </p:cNvGraphicFramePr>
          <p:nvPr/>
        </p:nvGraphicFramePr>
        <p:xfrm>
          <a:off x="1047916" y="3008902"/>
          <a:ext cx="8651256" cy="36640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theme/theme1.xml><?xml version="1.0" encoding="utf-8"?>
<a:theme xmlns:a="http://schemas.openxmlformats.org/drawingml/2006/main" name="1_K+5">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Veranschaulichung">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Lebensweltbezug">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Methodenvielfalt">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Individualisiertes Lernen">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KompetenzorientierteAufgabenformate &amp; Intelligentes Üben">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0_Klassenführung">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Einstiegsseiten">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714</Words>
  <Application>Microsoft Macintosh PowerPoint</Application>
  <PresentationFormat>Breitbild</PresentationFormat>
  <Paragraphs>72</Paragraphs>
  <Slides>13</Slides>
  <Notes>6</Notes>
  <HiddenSlides>0</HiddenSlides>
  <MMClips>0</MMClips>
  <ScaleCrop>false</ScaleCrop>
  <HeadingPairs>
    <vt:vector size="6" baseType="variant">
      <vt:variant>
        <vt:lpstr>Verwendete Schriftarten</vt:lpstr>
      </vt:variant>
      <vt:variant>
        <vt:i4>5</vt:i4>
      </vt:variant>
      <vt:variant>
        <vt:lpstr>Design</vt:lpstr>
      </vt:variant>
      <vt:variant>
        <vt:i4>8</vt:i4>
      </vt:variant>
      <vt:variant>
        <vt:lpstr>Folientitel</vt:lpstr>
      </vt:variant>
      <vt:variant>
        <vt:i4>13</vt:i4>
      </vt:variant>
    </vt:vector>
  </HeadingPairs>
  <TitlesOfParts>
    <vt:vector size="26" baseType="lpstr">
      <vt:lpstr>Arial</vt:lpstr>
      <vt:lpstr>Calibri</vt:lpstr>
      <vt:lpstr>Helvetica Neue</vt:lpstr>
      <vt:lpstr>MuseoSans</vt:lpstr>
      <vt:lpstr>Times New Roman</vt:lpstr>
      <vt:lpstr>1_K+5</vt:lpstr>
      <vt:lpstr>1_Veranschaulichung</vt:lpstr>
      <vt:lpstr>2_Lebensweltbezug</vt:lpstr>
      <vt:lpstr>3_Methodenvielfalt</vt:lpstr>
      <vt:lpstr>4_Individualisiertes Lernen</vt:lpstr>
      <vt:lpstr>5_KompetenzorientierteAufgabenformate &amp; Intelligentes Üben</vt:lpstr>
      <vt:lpstr>0_Klassenführung</vt:lpstr>
      <vt:lpstr>Einstiegsseiten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Microsoft Office User</dc:creator>
  <cp:lastModifiedBy>Viola Bauer</cp:lastModifiedBy>
  <cp:revision>25</cp:revision>
  <dcterms:created xsi:type="dcterms:W3CDTF">2025-06-02T08:22:06Z</dcterms:created>
  <dcterms:modified xsi:type="dcterms:W3CDTF">2025-06-12T06:15:36Z</dcterms:modified>
</cp:coreProperties>
</file>